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827" r:id="rId2"/>
    <p:sldMasterId id="2147483838" r:id="rId3"/>
    <p:sldMasterId id="2147483849" r:id="rId4"/>
  </p:sldMasterIdLst>
  <p:notesMasterIdLst>
    <p:notesMasterId r:id="rId70"/>
  </p:notesMasterIdLst>
  <p:handoutMasterIdLst>
    <p:handoutMasterId r:id="rId71"/>
  </p:handoutMasterIdLst>
  <p:sldIdLst>
    <p:sldId id="431" r:id="rId5"/>
    <p:sldId id="438" r:id="rId6"/>
    <p:sldId id="468" r:id="rId7"/>
    <p:sldId id="439" r:id="rId8"/>
    <p:sldId id="504" r:id="rId9"/>
    <p:sldId id="515" r:id="rId10"/>
    <p:sldId id="516" r:id="rId11"/>
    <p:sldId id="505"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548" r:id="rId44"/>
    <p:sldId id="549" r:id="rId45"/>
    <p:sldId id="550" r:id="rId46"/>
    <p:sldId id="551" r:id="rId47"/>
    <p:sldId id="552" r:id="rId48"/>
    <p:sldId id="553" r:id="rId49"/>
    <p:sldId id="555" r:id="rId50"/>
    <p:sldId id="556" r:id="rId51"/>
    <p:sldId id="557" r:id="rId52"/>
    <p:sldId id="558" r:id="rId53"/>
    <p:sldId id="559" r:id="rId54"/>
    <p:sldId id="560" r:id="rId55"/>
    <p:sldId id="561" r:id="rId56"/>
    <p:sldId id="563" r:id="rId57"/>
    <p:sldId id="564" r:id="rId58"/>
    <p:sldId id="565" r:id="rId59"/>
    <p:sldId id="566" r:id="rId60"/>
    <p:sldId id="506" r:id="rId61"/>
    <p:sldId id="507" r:id="rId62"/>
    <p:sldId id="508" r:id="rId63"/>
    <p:sldId id="509" r:id="rId64"/>
    <p:sldId id="510" r:id="rId65"/>
    <p:sldId id="511" r:id="rId66"/>
    <p:sldId id="512" r:id="rId67"/>
    <p:sldId id="513" r:id="rId68"/>
    <p:sldId id="471" r:id="rId69"/>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e Lynch" initials="SL" lastIdx="2" clrIdx="0"/>
  <p:cmAuthor id="1" name="Ciaran MacCann" initials="CM" lastIdx="5" clrIdx="1"/>
  <p:cmAuthor id="2" name="Tanya Hedley" initials="TH" lastIdx="1" clrIdx="2">
    <p:extLst>
      <p:ext uri="{19B8F6BF-5375-455C-9EA6-DF929625EA0E}">
        <p15:presenceInfo xmlns:p15="http://schemas.microsoft.com/office/powerpoint/2012/main" userId="Tanya Hed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669900"/>
    <a:srgbClr val="275C9D"/>
    <a:srgbClr val="DDFFDD"/>
    <a:srgbClr val="E1EBF7"/>
    <a:srgbClr val="CEDEF2"/>
    <a:srgbClr val="00CC66"/>
    <a:srgbClr val="57FFAB"/>
    <a:srgbClr val="61FFB0"/>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74" autoAdjust="0"/>
    <p:restoredTop sz="96548" autoAdjust="0"/>
  </p:normalViewPr>
  <p:slideViewPr>
    <p:cSldViewPr>
      <p:cViewPr varScale="1">
        <p:scale>
          <a:sx n="112" d="100"/>
          <a:sy n="112" d="100"/>
        </p:scale>
        <p:origin x="1464"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5738"/>
    </p:cViewPr>
  </p:sorterViewPr>
  <p:notesViewPr>
    <p:cSldViewPr>
      <p:cViewPr>
        <p:scale>
          <a:sx n="160" d="100"/>
          <a:sy n="160" d="100"/>
        </p:scale>
        <p:origin x="1572" y="-1302"/>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BEBAE-C0D6-4A81-A79D-4C05FE70D6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E"/>
        </a:p>
      </dgm:t>
    </dgm:pt>
    <dgm:pt modelId="{AC06FE01-FBF3-4549-8C10-1DDE520CFCBE}">
      <dgm:prSet phldrT="[Text]"/>
      <dgm:spPr>
        <a:solidFill>
          <a:schemeClr val="bg2">
            <a:lumMod val="90000"/>
          </a:schemeClr>
        </a:solidFill>
      </dgm:spPr>
      <dgm:t>
        <a:bodyPr/>
        <a:lstStyle/>
        <a:p>
          <a:r>
            <a:rPr lang="en-IE" b="1" dirty="0" smtClean="0">
              <a:solidFill>
                <a:schemeClr val="tx1"/>
              </a:solidFill>
              <a:latin typeface="Arial" panose="020B0604020202020204" pitchFamily="34" charset="0"/>
              <a:cs typeface="Arial" panose="020B0604020202020204" pitchFamily="34" charset="0"/>
            </a:rPr>
            <a:t>Outputs</a:t>
          </a:r>
          <a:endParaRPr lang="en-IE" b="1" dirty="0">
            <a:solidFill>
              <a:schemeClr val="tx1"/>
            </a:solidFill>
            <a:latin typeface="Arial" panose="020B0604020202020204" pitchFamily="34" charset="0"/>
            <a:cs typeface="Arial" panose="020B0604020202020204" pitchFamily="34" charset="0"/>
          </a:endParaRPr>
        </a:p>
      </dgm:t>
    </dgm:pt>
    <dgm:pt modelId="{BB410663-1DF5-42EF-8DE6-54E5C64D8CC0}" type="parTrans" cxnId="{CA35FAA3-EA36-4DE7-98C8-B1E1DAF620EB}">
      <dgm:prSet/>
      <dgm:spPr/>
      <dgm:t>
        <a:bodyPr/>
        <a:lstStyle/>
        <a:p>
          <a:endParaRPr lang="en-IE"/>
        </a:p>
      </dgm:t>
    </dgm:pt>
    <dgm:pt modelId="{A26C2173-3B34-4D99-ABCE-14F91544112E}" type="sibTrans" cxnId="{CA35FAA3-EA36-4DE7-98C8-B1E1DAF620EB}">
      <dgm:prSet/>
      <dgm:spPr/>
      <dgm:t>
        <a:bodyPr/>
        <a:lstStyle/>
        <a:p>
          <a:endParaRPr lang="en-IE"/>
        </a:p>
      </dgm:t>
    </dgm:pt>
    <dgm:pt modelId="{F15DEDBC-B1CE-4A34-BDC8-55958DC6F9D3}">
      <dgm:prSet phldrT="[Text]"/>
      <dgm:spPr>
        <a:solidFill>
          <a:schemeClr val="bg2">
            <a:lumMod val="90000"/>
          </a:schemeClr>
        </a:solidFill>
      </dgm:spPr>
      <dgm:t>
        <a:bodyPr/>
        <a:lstStyle/>
        <a:p>
          <a:r>
            <a:rPr lang="en-IE" b="1" dirty="0" smtClean="0">
              <a:solidFill>
                <a:schemeClr val="tx1"/>
              </a:solidFill>
              <a:latin typeface="Arial" panose="020B0604020202020204" pitchFamily="34" charset="0"/>
              <a:cs typeface="Arial" panose="020B0604020202020204" pitchFamily="34" charset="0"/>
            </a:rPr>
            <a:t>Outcomes</a:t>
          </a:r>
          <a:endParaRPr lang="en-IE" b="1" dirty="0">
            <a:solidFill>
              <a:schemeClr val="tx1"/>
            </a:solidFill>
            <a:latin typeface="Arial" panose="020B0604020202020204" pitchFamily="34" charset="0"/>
            <a:cs typeface="Arial" panose="020B0604020202020204" pitchFamily="34" charset="0"/>
          </a:endParaRPr>
        </a:p>
      </dgm:t>
    </dgm:pt>
    <dgm:pt modelId="{B17E4871-5F97-4A9D-96BC-52BC31901330}" type="parTrans" cxnId="{8FDFB66B-6047-46A4-8E81-6FB013CF09E4}">
      <dgm:prSet/>
      <dgm:spPr/>
      <dgm:t>
        <a:bodyPr/>
        <a:lstStyle/>
        <a:p>
          <a:endParaRPr lang="en-IE"/>
        </a:p>
      </dgm:t>
    </dgm:pt>
    <dgm:pt modelId="{729F6194-5AE9-468C-B5A3-D6A8AB77D2D3}" type="sibTrans" cxnId="{8FDFB66B-6047-46A4-8E81-6FB013CF09E4}">
      <dgm:prSet/>
      <dgm:spPr/>
      <dgm:t>
        <a:bodyPr/>
        <a:lstStyle/>
        <a:p>
          <a:endParaRPr lang="en-IE"/>
        </a:p>
      </dgm:t>
    </dgm:pt>
    <dgm:pt modelId="{A92508FA-5571-43B5-A71A-194CC2F10F49}">
      <dgm:prSet phldrT="[Text]"/>
      <dgm:spPr>
        <a:solidFill>
          <a:schemeClr val="bg2">
            <a:lumMod val="90000"/>
          </a:schemeClr>
        </a:solidFill>
      </dgm:spPr>
      <dgm:t>
        <a:bodyPr/>
        <a:lstStyle/>
        <a:p>
          <a:r>
            <a:rPr lang="en-IE" b="1" dirty="0" smtClean="0">
              <a:solidFill>
                <a:schemeClr val="tx1"/>
              </a:solidFill>
              <a:latin typeface="Arial" panose="020B0604020202020204" pitchFamily="34" charset="0"/>
              <a:cs typeface="Arial" panose="020B0604020202020204" pitchFamily="34" charset="0"/>
            </a:rPr>
            <a:t>Metrics</a:t>
          </a:r>
          <a:endParaRPr lang="en-IE" b="1" dirty="0">
            <a:solidFill>
              <a:schemeClr val="tx1"/>
            </a:solidFill>
            <a:latin typeface="Arial" panose="020B0604020202020204" pitchFamily="34" charset="0"/>
            <a:cs typeface="Arial" panose="020B0604020202020204" pitchFamily="34" charset="0"/>
          </a:endParaRPr>
        </a:p>
      </dgm:t>
    </dgm:pt>
    <dgm:pt modelId="{93D250BC-C507-4D19-9F5D-792725EF82EF}" type="parTrans" cxnId="{427BDD8D-BD6E-4ED0-A7A3-A3F88B0DA7F8}">
      <dgm:prSet/>
      <dgm:spPr/>
      <dgm:t>
        <a:bodyPr/>
        <a:lstStyle/>
        <a:p>
          <a:endParaRPr lang="en-IE"/>
        </a:p>
      </dgm:t>
    </dgm:pt>
    <dgm:pt modelId="{D51F1A81-1D8A-41FC-86CF-F72B2E4420A3}" type="sibTrans" cxnId="{427BDD8D-BD6E-4ED0-A7A3-A3F88B0DA7F8}">
      <dgm:prSet/>
      <dgm:spPr/>
      <dgm:t>
        <a:bodyPr/>
        <a:lstStyle/>
        <a:p>
          <a:endParaRPr lang="en-IE"/>
        </a:p>
      </dgm:t>
    </dgm:pt>
    <dgm:pt modelId="{48A1D2BA-EBD4-4631-BCDE-F3EB445D9725}">
      <dgm:prSet phldrT="[Text]"/>
      <dgm:spPr>
        <a:solidFill>
          <a:schemeClr val="bg2">
            <a:lumMod val="90000"/>
          </a:schemeClr>
        </a:solidFill>
      </dgm:spPr>
      <dgm:t>
        <a:bodyPr/>
        <a:lstStyle/>
        <a:p>
          <a:r>
            <a:rPr lang="en-IE" b="1" dirty="0" smtClean="0">
              <a:solidFill>
                <a:schemeClr val="tx1"/>
              </a:solidFill>
              <a:latin typeface="Arial" panose="020B0604020202020204" pitchFamily="34" charset="0"/>
              <a:cs typeface="Arial" panose="020B0604020202020204" pitchFamily="34" charset="0"/>
            </a:rPr>
            <a:t>Governance</a:t>
          </a:r>
          <a:endParaRPr lang="en-IE" b="1" dirty="0">
            <a:solidFill>
              <a:schemeClr val="tx1"/>
            </a:solidFill>
            <a:latin typeface="Arial" panose="020B0604020202020204" pitchFamily="34" charset="0"/>
            <a:cs typeface="Arial" panose="020B0604020202020204" pitchFamily="34" charset="0"/>
          </a:endParaRPr>
        </a:p>
      </dgm:t>
    </dgm:pt>
    <dgm:pt modelId="{2B2249DA-5670-4145-8F50-C26672276906}" type="parTrans" cxnId="{D6FD057D-FB5D-4E2F-BD5D-78254D3FB64E}">
      <dgm:prSet/>
      <dgm:spPr/>
      <dgm:t>
        <a:bodyPr/>
        <a:lstStyle/>
        <a:p>
          <a:endParaRPr lang="en-IE"/>
        </a:p>
      </dgm:t>
    </dgm:pt>
    <dgm:pt modelId="{7F61709D-6BE1-4C0C-8161-C9761DF42EC1}" type="sibTrans" cxnId="{D6FD057D-FB5D-4E2F-BD5D-78254D3FB64E}">
      <dgm:prSet/>
      <dgm:spPr/>
      <dgm:t>
        <a:bodyPr/>
        <a:lstStyle/>
        <a:p>
          <a:endParaRPr lang="en-IE"/>
        </a:p>
      </dgm:t>
    </dgm:pt>
    <dgm:pt modelId="{8EAADB73-8C00-42F9-94E6-3C105D5AB045}">
      <dgm:prSet phldrT="[Text]"/>
      <dgm:spPr>
        <a:solidFill>
          <a:srgbClr val="C8B474"/>
        </a:solidFill>
      </dgm:spPr>
      <dgm:t>
        <a:bodyPr/>
        <a:lstStyle/>
        <a:p>
          <a:endParaRPr lang="en-IE"/>
        </a:p>
      </dgm:t>
    </dgm:pt>
    <dgm:pt modelId="{20B2B35D-2ED2-4DC9-AD32-8A4801F13AEA}" type="parTrans" cxnId="{A8685746-530F-4813-AB2B-1DCD55A45E66}">
      <dgm:prSet/>
      <dgm:spPr/>
      <dgm:t>
        <a:bodyPr/>
        <a:lstStyle/>
        <a:p>
          <a:endParaRPr lang="en-IE"/>
        </a:p>
      </dgm:t>
    </dgm:pt>
    <dgm:pt modelId="{1B3BE1FE-CD60-4577-B377-5AD11CBFD0D0}" type="sibTrans" cxnId="{A8685746-530F-4813-AB2B-1DCD55A45E66}">
      <dgm:prSet/>
      <dgm:spPr/>
      <dgm:t>
        <a:bodyPr/>
        <a:lstStyle/>
        <a:p>
          <a:endParaRPr lang="en-IE"/>
        </a:p>
      </dgm:t>
    </dgm:pt>
    <dgm:pt modelId="{D6823082-1458-42A9-BA68-14B8DD95F936}" type="pres">
      <dgm:prSet presAssocID="{231BEBAE-C0D6-4A81-A79D-4C05FE70D661}" presName="matrix" presStyleCnt="0">
        <dgm:presLayoutVars>
          <dgm:chMax val="1"/>
          <dgm:dir/>
          <dgm:resizeHandles val="exact"/>
        </dgm:presLayoutVars>
      </dgm:prSet>
      <dgm:spPr/>
      <dgm:t>
        <a:bodyPr/>
        <a:lstStyle/>
        <a:p>
          <a:endParaRPr lang="en-IE"/>
        </a:p>
      </dgm:t>
    </dgm:pt>
    <dgm:pt modelId="{02AAD7B9-7002-4D57-B8E1-4A47DCE2BF7E}" type="pres">
      <dgm:prSet presAssocID="{231BEBAE-C0D6-4A81-A79D-4C05FE70D661}" presName="diamond" presStyleLbl="bgShp" presStyleIdx="0" presStyleCnt="1"/>
      <dgm:spPr>
        <a:solidFill>
          <a:schemeClr val="bg2">
            <a:lumMod val="50000"/>
          </a:schemeClr>
        </a:solidFill>
      </dgm:spPr>
    </dgm:pt>
    <dgm:pt modelId="{FBC7D7ED-2F5B-4B68-B3B4-2EDFAC96E76D}" type="pres">
      <dgm:prSet presAssocID="{231BEBAE-C0D6-4A81-A79D-4C05FE70D661}" presName="quad1" presStyleLbl="node1" presStyleIdx="0" presStyleCnt="4">
        <dgm:presLayoutVars>
          <dgm:chMax val="0"/>
          <dgm:chPref val="0"/>
          <dgm:bulletEnabled val="1"/>
        </dgm:presLayoutVars>
      </dgm:prSet>
      <dgm:spPr/>
      <dgm:t>
        <a:bodyPr/>
        <a:lstStyle/>
        <a:p>
          <a:endParaRPr lang="en-IE"/>
        </a:p>
      </dgm:t>
    </dgm:pt>
    <dgm:pt modelId="{C8E0AAD0-CC6C-4D3A-877A-482D8AF85152}" type="pres">
      <dgm:prSet presAssocID="{231BEBAE-C0D6-4A81-A79D-4C05FE70D661}" presName="quad2" presStyleLbl="node1" presStyleIdx="1" presStyleCnt="4">
        <dgm:presLayoutVars>
          <dgm:chMax val="0"/>
          <dgm:chPref val="0"/>
          <dgm:bulletEnabled val="1"/>
        </dgm:presLayoutVars>
      </dgm:prSet>
      <dgm:spPr/>
      <dgm:t>
        <a:bodyPr/>
        <a:lstStyle/>
        <a:p>
          <a:endParaRPr lang="en-IE"/>
        </a:p>
      </dgm:t>
    </dgm:pt>
    <dgm:pt modelId="{BAD43DF7-3907-4A73-ABE3-9B4A03BD1A71}" type="pres">
      <dgm:prSet presAssocID="{231BEBAE-C0D6-4A81-A79D-4C05FE70D661}" presName="quad3" presStyleLbl="node1" presStyleIdx="2" presStyleCnt="4">
        <dgm:presLayoutVars>
          <dgm:chMax val="0"/>
          <dgm:chPref val="0"/>
          <dgm:bulletEnabled val="1"/>
        </dgm:presLayoutVars>
      </dgm:prSet>
      <dgm:spPr/>
      <dgm:t>
        <a:bodyPr/>
        <a:lstStyle/>
        <a:p>
          <a:endParaRPr lang="en-IE"/>
        </a:p>
      </dgm:t>
    </dgm:pt>
    <dgm:pt modelId="{C55FDE1F-8219-41F9-8328-9ECC3F0306FA}" type="pres">
      <dgm:prSet presAssocID="{231BEBAE-C0D6-4A81-A79D-4C05FE70D661}" presName="quad4" presStyleLbl="node1" presStyleIdx="3" presStyleCnt="4">
        <dgm:presLayoutVars>
          <dgm:chMax val="0"/>
          <dgm:chPref val="0"/>
          <dgm:bulletEnabled val="1"/>
        </dgm:presLayoutVars>
      </dgm:prSet>
      <dgm:spPr/>
      <dgm:t>
        <a:bodyPr/>
        <a:lstStyle/>
        <a:p>
          <a:endParaRPr lang="en-IE"/>
        </a:p>
      </dgm:t>
    </dgm:pt>
  </dgm:ptLst>
  <dgm:cxnLst>
    <dgm:cxn modelId="{D6FD057D-FB5D-4E2F-BD5D-78254D3FB64E}" srcId="{231BEBAE-C0D6-4A81-A79D-4C05FE70D661}" destId="{48A1D2BA-EBD4-4631-BCDE-F3EB445D9725}" srcOrd="3" destOrd="0" parTransId="{2B2249DA-5670-4145-8F50-C26672276906}" sibTransId="{7F61709D-6BE1-4C0C-8161-C9761DF42EC1}"/>
    <dgm:cxn modelId="{8FDFB66B-6047-46A4-8E81-6FB013CF09E4}" srcId="{231BEBAE-C0D6-4A81-A79D-4C05FE70D661}" destId="{F15DEDBC-B1CE-4A34-BDC8-55958DC6F9D3}" srcOrd="1" destOrd="0" parTransId="{B17E4871-5F97-4A9D-96BC-52BC31901330}" sibTransId="{729F6194-5AE9-468C-B5A3-D6A8AB77D2D3}"/>
    <dgm:cxn modelId="{D78FA4C8-8EAF-45FF-9AFF-D2C5806ED4BA}" type="presOf" srcId="{231BEBAE-C0D6-4A81-A79D-4C05FE70D661}" destId="{D6823082-1458-42A9-BA68-14B8DD95F936}" srcOrd="0" destOrd="0" presId="urn:microsoft.com/office/officeart/2005/8/layout/matrix3"/>
    <dgm:cxn modelId="{53EA120A-7361-42C8-B740-DD088D010E11}" type="presOf" srcId="{48A1D2BA-EBD4-4631-BCDE-F3EB445D9725}" destId="{C55FDE1F-8219-41F9-8328-9ECC3F0306FA}" srcOrd="0" destOrd="0" presId="urn:microsoft.com/office/officeart/2005/8/layout/matrix3"/>
    <dgm:cxn modelId="{427BDD8D-BD6E-4ED0-A7A3-A3F88B0DA7F8}" srcId="{231BEBAE-C0D6-4A81-A79D-4C05FE70D661}" destId="{A92508FA-5571-43B5-A71A-194CC2F10F49}" srcOrd="2" destOrd="0" parTransId="{93D250BC-C507-4D19-9F5D-792725EF82EF}" sibTransId="{D51F1A81-1D8A-41FC-86CF-F72B2E4420A3}"/>
    <dgm:cxn modelId="{CCCC9BBE-7818-4F2B-8C42-A9187A38B71D}" type="presOf" srcId="{F15DEDBC-B1CE-4A34-BDC8-55958DC6F9D3}" destId="{C8E0AAD0-CC6C-4D3A-877A-482D8AF85152}" srcOrd="0" destOrd="0" presId="urn:microsoft.com/office/officeart/2005/8/layout/matrix3"/>
    <dgm:cxn modelId="{CA35FAA3-EA36-4DE7-98C8-B1E1DAF620EB}" srcId="{231BEBAE-C0D6-4A81-A79D-4C05FE70D661}" destId="{AC06FE01-FBF3-4549-8C10-1DDE520CFCBE}" srcOrd="0" destOrd="0" parTransId="{BB410663-1DF5-42EF-8DE6-54E5C64D8CC0}" sibTransId="{A26C2173-3B34-4D99-ABCE-14F91544112E}"/>
    <dgm:cxn modelId="{AA42B943-966F-403A-AC36-F0CB72425423}" type="presOf" srcId="{AC06FE01-FBF3-4549-8C10-1DDE520CFCBE}" destId="{FBC7D7ED-2F5B-4B68-B3B4-2EDFAC96E76D}" srcOrd="0" destOrd="0" presId="urn:microsoft.com/office/officeart/2005/8/layout/matrix3"/>
    <dgm:cxn modelId="{8C2D43C7-8160-4EA6-BDB7-3D3F8A034C2D}" type="presOf" srcId="{A92508FA-5571-43B5-A71A-194CC2F10F49}" destId="{BAD43DF7-3907-4A73-ABE3-9B4A03BD1A71}" srcOrd="0" destOrd="0" presId="urn:microsoft.com/office/officeart/2005/8/layout/matrix3"/>
    <dgm:cxn modelId="{A8685746-530F-4813-AB2B-1DCD55A45E66}" srcId="{231BEBAE-C0D6-4A81-A79D-4C05FE70D661}" destId="{8EAADB73-8C00-42F9-94E6-3C105D5AB045}" srcOrd="4" destOrd="0" parTransId="{20B2B35D-2ED2-4DC9-AD32-8A4801F13AEA}" sibTransId="{1B3BE1FE-CD60-4577-B377-5AD11CBFD0D0}"/>
    <dgm:cxn modelId="{C4FCAAED-5DAB-42D4-B33D-372ADBA7A797}" type="presParOf" srcId="{D6823082-1458-42A9-BA68-14B8DD95F936}" destId="{02AAD7B9-7002-4D57-B8E1-4A47DCE2BF7E}" srcOrd="0" destOrd="0" presId="urn:microsoft.com/office/officeart/2005/8/layout/matrix3"/>
    <dgm:cxn modelId="{3D213A6F-19A4-4226-BF67-06D2630426DF}" type="presParOf" srcId="{D6823082-1458-42A9-BA68-14B8DD95F936}" destId="{FBC7D7ED-2F5B-4B68-B3B4-2EDFAC96E76D}" srcOrd="1" destOrd="0" presId="urn:microsoft.com/office/officeart/2005/8/layout/matrix3"/>
    <dgm:cxn modelId="{ECC017FC-8D8F-477E-8CE5-398E6056DA35}" type="presParOf" srcId="{D6823082-1458-42A9-BA68-14B8DD95F936}" destId="{C8E0AAD0-CC6C-4D3A-877A-482D8AF85152}" srcOrd="2" destOrd="0" presId="urn:microsoft.com/office/officeart/2005/8/layout/matrix3"/>
    <dgm:cxn modelId="{88F956FD-2322-41DD-8BA9-6DC7194E2A0F}" type="presParOf" srcId="{D6823082-1458-42A9-BA68-14B8DD95F936}" destId="{BAD43DF7-3907-4A73-ABE3-9B4A03BD1A71}" srcOrd="3" destOrd="0" presId="urn:microsoft.com/office/officeart/2005/8/layout/matrix3"/>
    <dgm:cxn modelId="{1C9BFD6B-5C6F-4008-B123-F7CEDE3F7250}" type="presParOf" srcId="{D6823082-1458-42A9-BA68-14B8DD95F936}" destId="{C55FDE1F-8219-41F9-8328-9ECC3F0306F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BDB5C1-F898-4504-B018-2C5C0255D767}" type="doc">
      <dgm:prSet loTypeId="urn:microsoft.com/office/officeart/2005/8/layout/pyramid1" loCatId="pyramid" qsTypeId="urn:microsoft.com/office/officeart/2005/8/quickstyle/simple1" qsCatId="simple" csTypeId="urn:microsoft.com/office/officeart/2005/8/colors/colorful1" csCatId="colorful" phldr="1"/>
      <dgm:spPr/>
    </dgm:pt>
    <dgm:pt modelId="{1CAD5BCF-3973-48EC-A513-7B81D02EFA27}">
      <dgm:prSet phldrT="[Text]" custT="1"/>
      <dgm:spPr/>
      <dgm:t>
        <a:bodyPr/>
        <a:lstStyle/>
        <a:p>
          <a:r>
            <a:rPr lang="en-GB" sz="1800" dirty="0" smtClean="0"/>
            <a:t>1       price</a:t>
          </a:r>
          <a:endParaRPr lang="en-IE" sz="1800" dirty="0"/>
        </a:p>
      </dgm:t>
    </dgm:pt>
    <dgm:pt modelId="{96052F86-560D-436B-9582-7E8977E83C16}" type="parTrans" cxnId="{F76BF67B-5AD3-48DD-8DE7-E253AB7FFA93}">
      <dgm:prSet/>
      <dgm:spPr/>
      <dgm:t>
        <a:bodyPr/>
        <a:lstStyle/>
        <a:p>
          <a:endParaRPr lang="en-IE" sz="1800"/>
        </a:p>
      </dgm:t>
    </dgm:pt>
    <dgm:pt modelId="{58FEFA63-CAA7-4466-8731-307331D41334}" type="sibTrans" cxnId="{F76BF67B-5AD3-48DD-8DE7-E253AB7FFA93}">
      <dgm:prSet/>
      <dgm:spPr/>
      <dgm:t>
        <a:bodyPr/>
        <a:lstStyle/>
        <a:p>
          <a:endParaRPr lang="en-IE" sz="1800"/>
        </a:p>
      </dgm:t>
    </dgm:pt>
    <dgm:pt modelId="{F1DF8090-8099-43C6-9B98-FB52EC4F463E}">
      <dgm:prSet phldrT="[Text]" custT="1"/>
      <dgm:spPr/>
      <dgm:t>
        <a:bodyPr/>
        <a:lstStyle/>
        <a:p>
          <a:r>
            <a:rPr lang="en-GB" sz="1800" dirty="0" smtClean="0"/>
            <a:t>Seamless MO experience</a:t>
          </a:r>
          <a:endParaRPr lang="en-IE" sz="1800" dirty="0"/>
        </a:p>
      </dgm:t>
    </dgm:pt>
    <dgm:pt modelId="{CC5FB723-1EE8-4E3B-BCA4-118B527DA78E}" type="parTrans" cxnId="{DD54327C-7D1B-43DF-99E2-DC47ACA33432}">
      <dgm:prSet/>
      <dgm:spPr/>
      <dgm:t>
        <a:bodyPr/>
        <a:lstStyle/>
        <a:p>
          <a:endParaRPr lang="en-IE" sz="1800"/>
        </a:p>
      </dgm:t>
    </dgm:pt>
    <dgm:pt modelId="{1548B28C-730B-4E25-84E9-901253A52A25}" type="sibTrans" cxnId="{DD54327C-7D1B-43DF-99E2-DC47ACA33432}">
      <dgm:prSet/>
      <dgm:spPr/>
      <dgm:t>
        <a:bodyPr/>
        <a:lstStyle/>
        <a:p>
          <a:endParaRPr lang="en-IE" sz="1800"/>
        </a:p>
      </dgm:t>
    </dgm:pt>
    <dgm:pt modelId="{144E089A-E4B1-4B05-86BB-F9FD864F9E77}">
      <dgm:prSet phldrT="[Text]" custT="1"/>
      <dgm:spPr/>
      <dgm:t>
        <a:bodyPr/>
        <a:lstStyle/>
        <a:p>
          <a:r>
            <a:rPr lang="en-GB" sz="1800" dirty="0" smtClean="0"/>
            <a:t>Level playing field for generation</a:t>
          </a:r>
          <a:endParaRPr lang="en-IE" sz="1800" dirty="0"/>
        </a:p>
      </dgm:t>
    </dgm:pt>
    <dgm:pt modelId="{FF73BC05-5259-44A2-99AA-EFE040AF4806}" type="parTrans" cxnId="{7D93B6B8-75B5-4369-A1FE-0477A4ACEE2F}">
      <dgm:prSet/>
      <dgm:spPr/>
      <dgm:t>
        <a:bodyPr/>
        <a:lstStyle/>
        <a:p>
          <a:endParaRPr lang="en-IE" sz="1800"/>
        </a:p>
      </dgm:t>
    </dgm:pt>
    <dgm:pt modelId="{A8674997-D425-473C-A2C1-1D6AB8893D4E}" type="sibTrans" cxnId="{7D93B6B8-75B5-4369-A1FE-0477A4ACEE2F}">
      <dgm:prSet/>
      <dgm:spPr/>
      <dgm:t>
        <a:bodyPr/>
        <a:lstStyle/>
        <a:p>
          <a:endParaRPr lang="en-IE" sz="1800"/>
        </a:p>
      </dgm:t>
    </dgm:pt>
    <dgm:pt modelId="{744A89EA-6486-4DF1-8F8B-3C6EBF280099}">
      <dgm:prSet phldrT="[Text]" custT="1"/>
      <dgm:spPr/>
      <dgm:t>
        <a:bodyPr/>
        <a:lstStyle/>
        <a:p>
          <a:r>
            <a:rPr lang="en-GB" sz="1800" dirty="0" smtClean="0"/>
            <a:t>Security of supply</a:t>
          </a:r>
          <a:endParaRPr lang="en-IE" sz="1800" dirty="0"/>
        </a:p>
      </dgm:t>
    </dgm:pt>
    <dgm:pt modelId="{760286CD-5354-498A-A445-B8C4132986E4}" type="parTrans" cxnId="{96CF89EE-07A3-4EF4-BFB1-DE7E6BB4642B}">
      <dgm:prSet/>
      <dgm:spPr/>
      <dgm:t>
        <a:bodyPr/>
        <a:lstStyle/>
        <a:p>
          <a:endParaRPr lang="en-IE" sz="1800"/>
        </a:p>
      </dgm:t>
    </dgm:pt>
    <dgm:pt modelId="{C7C6697F-C670-423C-9950-A16DFC41EC4C}" type="sibTrans" cxnId="{96CF89EE-07A3-4EF4-BFB1-DE7E6BB4642B}">
      <dgm:prSet/>
      <dgm:spPr/>
      <dgm:t>
        <a:bodyPr/>
        <a:lstStyle/>
        <a:p>
          <a:endParaRPr lang="en-IE" sz="1800"/>
        </a:p>
      </dgm:t>
    </dgm:pt>
    <dgm:pt modelId="{43C46006-D35A-45BF-A6DF-A5866823923B}" type="pres">
      <dgm:prSet presAssocID="{E7BDB5C1-F898-4504-B018-2C5C0255D767}" presName="Name0" presStyleCnt="0">
        <dgm:presLayoutVars>
          <dgm:dir/>
          <dgm:animLvl val="lvl"/>
          <dgm:resizeHandles val="exact"/>
        </dgm:presLayoutVars>
      </dgm:prSet>
      <dgm:spPr/>
    </dgm:pt>
    <dgm:pt modelId="{DD59125D-EFD1-4814-876C-C9D393168819}" type="pres">
      <dgm:prSet presAssocID="{1CAD5BCF-3973-48EC-A513-7B81D02EFA27}" presName="Name8" presStyleCnt="0"/>
      <dgm:spPr/>
    </dgm:pt>
    <dgm:pt modelId="{4FFDC44B-8AF8-4A71-A797-BB8014646D89}" type="pres">
      <dgm:prSet presAssocID="{1CAD5BCF-3973-48EC-A513-7B81D02EFA27}" presName="level" presStyleLbl="node1" presStyleIdx="0" presStyleCnt="4">
        <dgm:presLayoutVars>
          <dgm:chMax val="1"/>
          <dgm:bulletEnabled val="1"/>
        </dgm:presLayoutVars>
      </dgm:prSet>
      <dgm:spPr/>
      <dgm:t>
        <a:bodyPr/>
        <a:lstStyle/>
        <a:p>
          <a:endParaRPr lang="en-IE"/>
        </a:p>
      </dgm:t>
    </dgm:pt>
    <dgm:pt modelId="{A4B353C8-D8C8-47C3-9451-D1C4D45F5E56}" type="pres">
      <dgm:prSet presAssocID="{1CAD5BCF-3973-48EC-A513-7B81D02EFA27}" presName="levelTx" presStyleLbl="revTx" presStyleIdx="0" presStyleCnt="0">
        <dgm:presLayoutVars>
          <dgm:chMax val="1"/>
          <dgm:bulletEnabled val="1"/>
        </dgm:presLayoutVars>
      </dgm:prSet>
      <dgm:spPr/>
      <dgm:t>
        <a:bodyPr/>
        <a:lstStyle/>
        <a:p>
          <a:endParaRPr lang="en-IE"/>
        </a:p>
      </dgm:t>
    </dgm:pt>
    <dgm:pt modelId="{C98445F1-06CC-46DF-B734-E975D72F90AF}" type="pres">
      <dgm:prSet presAssocID="{744A89EA-6486-4DF1-8F8B-3C6EBF280099}" presName="Name8" presStyleCnt="0"/>
      <dgm:spPr/>
    </dgm:pt>
    <dgm:pt modelId="{87477504-EE59-4B04-9C5B-7FA9726ADAD5}" type="pres">
      <dgm:prSet presAssocID="{744A89EA-6486-4DF1-8F8B-3C6EBF280099}" presName="level" presStyleLbl="node1" presStyleIdx="1" presStyleCnt="4">
        <dgm:presLayoutVars>
          <dgm:chMax val="1"/>
          <dgm:bulletEnabled val="1"/>
        </dgm:presLayoutVars>
      </dgm:prSet>
      <dgm:spPr/>
      <dgm:t>
        <a:bodyPr/>
        <a:lstStyle/>
        <a:p>
          <a:endParaRPr lang="en-IE"/>
        </a:p>
      </dgm:t>
    </dgm:pt>
    <dgm:pt modelId="{F6B1B25A-F889-41AF-A458-81A096F42361}" type="pres">
      <dgm:prSet presAssocID="{744A89EA-6486-4DF1-8F8B-3C6EBF280099}" presName="levelTx" presStyleLbl="revTx" presStyleIdx="0" presStyleCnt="0">
        <dgm:presLayoutVars>
          <dgm:chMax val="1"/>
          <dgm:bulletEnabled val="1"/>
        </dgm:presLayoutVars>
      </dgm:prSet>
      <dgm:spPr/>
      <dgm:t>
        <a:bodyPr/>
        <a:lstStyle/>
        <a:p>
          <a:endParaRPr lang="en-IE"/>
        </a:p>
      </dgm:t>
    </dgm:pt>
    <dgm:pt modelId="{A3DF972D-6F5D-4E60-93DE-2255D03EBB2C}" type="pres">
      <dgm:prSet presAssocID="{F1DF8090-8099-43C6-9B98-FB52EC4F463E}" presName="Name8" presStyleCnt="0"/>
      <dgm:spPr/>
    </dgm:pt>
    <dgm:pt modelId="{2689E171-4282-4E12-BF9E-8BEB65F7C257}" type="pres">
      <dgm:prSet presAssocID="{F1DF8090-8099-43C6-9B98-FB52EC4F463E}" presName="level" presStyleLbl="node1" presStyleIdx="2" presStyleCnt="4">
        <dgm:presLayoutVars>
          <dgm:chMax val="1"/>
          <dgm:bulletEnabled val="1"/>
        </dgm:presLayoutVars>
      </dgm:prSet>
      <dgm:spPr/>
      <dgm:t>
        <a:bodyPr/>
        <a:lstStyle/>
        <a:p>
          <a:endParaRPr lang="en-IE"/>
        </a:p>
      </dgm:t>
    </dgm:pt>
    <dgm:pt modelId="{28AA0A67-3513-4E60-A9DF-857EA69B233A}" type="pres">
      <dgm:prSet presAssocID="{F1DF8090-8099-43C6-9B98-FB52EC4F463E}" presName="levelTx" presStyleLbl="revTx" presStyleIdx="0" presStyleCnt="0">
        <dgm:presLayoutVars>
          <dgm:chMax val="1"/>
          <dgm:bulletEnabled val="1"/>
        </dgm:presLayoutVars>
      </dgm:prSet>
      <dgm:spPr/>
      <dgm:t>
        <a:bodyPr/>
        <a:lstStyle/>
        <a:p>
          <a:endParaRPr lang="en-IE"/>
        </a:p>
      </dgm:t>
    </dgm:pt>
    <dgm:pt modelId="{68D0A457-A995-43B3-BA77-EE107C9FE511}" type="pres">
      <dgm:prSet presAssocID="{144E089A-E4B1-4B05-86BB-F9FD864F9E77}" presName="Name8" presStyleCnt="0"/>
      <dgm:spPr/>
    </dgm:pt>
    <dgm:pt modelId="{33211813-2999-4D45-83EF-7492237B89BE}" type="pres">
      <dgm:prSet presAssocID="{144E089A-E4B1-4B05-86BB-F9FD864F9E77}" presName="level" presStyleLbl="node1" presStyleIdx="3" presStyleCnt="4">
        <dgm:presLayoutVars>
          <dgm:chMax val="1"/>
          <dgm:bulletEnabled val="1"/>
        </dgm:presLayoutVars>
      </dgm:prSet>
      <dgm:spPr/>
      <dgm:t>
        <a:bodyPr/>
        <a:lstStyle/>
        <a:p>
          <a:endParaRPr lang="en-IE"/>
        </a:p>
      </dgm:t>
    </dgm:pt>
    <dgm:pt modelId="{6E218D19-F8E1-4006-8B23-21FF8D366735}" type="pres">
      <dgm:prSet presAssocID="{144E089A-E4B1-4B05-86BB-F9FD864F9E77}" presName="levelTx" presStyleLbl="revTx" presStyleIdx="0" presStyleCnt="0">
        <dgm:presLayoutVars>
          <dgm:chMax val="1"/>
          <dgm:bulletEnabled val="1"/>
        </dgm:presLayoutVars>
      </dgm:prSet>
      <dgm:spPr/>
      <dgm:t>
        <a:bodyPr/>
        <a:lstStyle/>
        <a:p>
          <a:endParaRPr lang="en-IE"/>
        </a:p>
      </dgm:t>
    </dgm:pt>
  </dgm:ptLst>
  <dgm:cxnLst>
    <dgm:cxn modelId="{2A394029-77F0-4E8F-B243-BD83CFF97551}" type="presOf" srcId="{F1DF8090-8099-43C6-9B98-FB52EC4F463E}" destId="{2689E171-4282-4E12-BF9E-8BEB65F7C257}" srcOrd="0" destOrd="0" presId="urn:microsoft.com/office/officeart/2005/8/layout/pyramid1"/>
    <dgm:cxn modelId="{D67D75C3-9774-443C-8F2A-9AAB99F701D9}" type="presOf" srcId="{1CAD5BCF-3973-48EC-A513-7B81D02EFA27}" destId="{4FFDC44B-8AF8-4A71-A797-BB8014646D89}" srcOrd="0" destOrd="0" presId="urn:microsoft.com/office/officeart/2005/8/layout/pyramid1"/>
    <dgm:cxn modelId="{96CF89EE-07A3-4EF4-BFB1-DE7E6BB4642B}" srcId="{E7BDB5C1-F898-4504-B018-2C5C0255D767}" destId="{744A89EA-6486-4DF1-8F8B-3C6EBF280099}" srcOrd="1" destOrd="0" parTransId="{760286CD-5354-498A-A445-B8C4132986E4}" sibTransId="{C7C6697F-C670-423C-9950-A16DFC41EC4C}"/>
    <dgm:cxn modelId="{DD54327C-7D1B-43DF-99E2-DC47ACA33432}" srcId="{E7BDB5C1-F898-4504-B018-2C5C0255D767}" destId="{F1DF8090-8099-43C6-9B98-FB52EC4F463E}" srcOrd="2" destOrd="0" parTransId="{CC5FB723-1EE8-4E3B-BCA4-118B527DA78E}" sibTransId="{1548B28C-730B-4E25-84E9-901253A52A25}"/>
    <dgm:cxn modelId="{00A59F11-E05F-4BA2-A8E9-58E4958FBF91}" type="presOf" srcId="{144E089A-E4B1-4B05-86BB-F9FD864F9E77}" destId="{6E218D19-F8E1-4006-8B23-21FF8D366735}" srcOrd="1" destOrd="0" presId="urn:microsoft.com/office/officeart/2005/8/layout/pyramid1"/>
    <dgm:cxn modelId="{1EA1C0FB-2C6D-4BC3-AE65-33BD24C5BC1B}" type="presOf" srcId="{F1DF8090-8099-43C6-9B98-FB52EC4F463E}" destId="{28AA0A67-3513-4E60-A9DF-857EA69B233A}" srcOrd="1" destOrd="0" presId="urn:microsoft.com/office/officeart/2005/8/layout/pyramid1"/>
    <dgm:cxn modelId="{F76BF67B-5AD3-48DD-8DE7-E253AB7FFA93}" srcId="{E7BDB5C1-F898-4504-B018-2C5C0255D767}" destId="{1CAD5BCF-3973-48EC-A513-7B81D02EFA27}" srcOrd="0" destOrd="0" parTransId="{96052F86-560D-436B-9582-7E8977E83C16}" sibTransId="{58FEFA63-CAA7-4466-8731-307331D41334}"/>
    <dgm:cxn modelId="{7342478C-6517-45C8-AC05-72261D40FA94}" type="presOf" srcId="{1CAD5BCF-3973-48EC-A513-7B81D02EFA27}" destId="{A4B353C8-D8C8-47C3-9451-D1C4D45F5E56}" srcOrd="1" destOrd="0" presId="urn:microsoft.com/office/officeart/2005/8/layout/pyramid1"/>
    <dgm:cxn modelId="{CEBABE73-DF89-48B8-A285-092AABF14AEC}" type="presOf" srcId="{744A89EA-6486-4DF1-8F8B-3C6EBF280099}" destId="{87477504-EE59-4B04-9C5B-7FA9726ADAD5}" srcOrd="0" destOrd="0" presId="urn:microsoft.com/office/officeart/2005/8/layout/pyramid1"/>
    <dgm:cxn modelId="{CFBE090E-074C-4E8F-9D98-6E9D9E0071BB}" type="presOf" srcId="{E7BDB5C1-F898-4504-B018-2C5C0255D767}" destId="{43C46006-D35A-45BF-A6DF-A5866823923B}" srcOrd="0" destOrd="0" presId="urn:microsoft.com/office/officeart/2005/8/layout/pyramid1"/>
    <dgm:cxn modelId="{7D93B6B8-75B5-4369-A1FE-0477A4ACEE2F}" srcId="{E7BDB5C1-F898-4504-B018-2C5C0255D767}" destId="{144E089A-E4B1-4B05-86BB-F9FD864F9E77}" srcOrd="3" destOrd="0" parTransId="{FF73BC05-5259-44A2-99AA-EFE040AF4806}" sibTransId="{A8674997-D425-473C-A2C1-1D6AB8893D4E}"/>
    <dgm:cxn modelId="{295058F4-3643-4BB5-BC6A-38C4E19131CB}" type="presOf" srcId="{144E089A-E4B1-4B05-86BB-F9FD864F9E77}" destId="{33211813-2999-4D45-83EF-7492237B89BE}" srcOrd="0" destOrd="0" presId="urn:microsoft.com/office/officeart/2005/8/layout/pyramid1"/>
    <dgm:cxn modelId="{D8696A86-BB0D-4AB8-9256-ED74BB4DD081}" type="presOf" srcId="{744A89EA-6486-4DF1-8F8B-3C6EBF280099}" destId="{F6B1B25A-F889-41AF-A458-81A096F42361}" srcOrd="1" destOrd="0" presId="urn:microsoft.com/office/officeart/2005/8/layout/pyramid1"/>
    <dgm:cxn modelId="{C5511A8E-BBA7-4499-B611-BE06EDEFD944}" type="presParOf" srcId="{43C46006-D35A-45BF-A6DF-A5866823923B}" destId="{DD59125D-EFD1-4814-876C-C9D393168819}" srcOrd="0" destOrd="0" presId="urn:microsoft.com/office/officeart/2005/8/layout/pyramid1"/>
    <dgm:cxn modelId="{1FC5012E-F50D-420D-8191-3F4160FE295E}" type="presParOf" srcId="{DD59125D-EFD1-4814-876C-C9D393168819}" destId="{4FFDC44B-8AF8-4A71-A797-BB8014646D89}" srcOrd="0" destOrd="0" presId="urn:microsoft.com/office/officeart/2005/8/layout/pyramid1"/>
    <dgm:cxn modelId="{E8CD7B65-9CE6-424C-8402-122CB66102D3}" type="presParOf" srcId="{DD59125D-EFD1-4814-876C-C9D393168819}" destId="{A4B353C8-D8C8-47C3-9451-D1C4D45F5E56}" srcOrd="1" destOrd="0" presId="urn:microsoft.com/office/officeart/2005/8/layout/pyramid1"/>
    <dgm:cxn modelId="{A87DC632-496F-47E4-B12F-5CF13A0F0C89}" type="presParOf" srcId="{43C46006-D35A-45BF-A6DF-A5866823923B}" destId="{C98445F1-06CC-46DF-B734-E975D72F90AF}" srcOrd="1" destOrd="0" presId="urn:microsoft.com/office/officeart/2005/8/layout/pyramid1"/>
    <dgm:cxn modelId="{637E8D86-E1F1-4A84-85D6-223F2CA60921}" type="presParOf" srcId="{C98445F1-06CC-46DF-B734-E975D72F90AF}" destId="{87477504-EE59-4B04-9C5B-7FA9726ADAD5}" srcOrd="0" destOrd="0" presId="urn:microsoft.com/office/officeart/2005/8/layout/pyramid1"/>
    <dgm:cxn modelId="{42D48C63-BCF1-41BB-870F-CB4483A24369}" type="presParOf" srcId="{C98445F1-06CC-46DF-B734-E975D72F90AF}" destId="{F6B1B25A-F889-41AF-A458-81A096F42361}" srcOrd="1" destOrd="0" presId="urn:microsoft.com/office/officeart/2005/8/layout/pyramid1"/>
    <dgm:cxn modelId="{65FB16C7-CCB7-4BC1-B4BE-11297F74C9CF}" type="presParOf" srcId="{43C46006-D35A-45BF-A6DF-A5866823923B}" destId="{A3DF972D-6F5D-4E60-93DE-2255D03EBB2C}" srcOrd="2" destOrd="0" presId="urn:microsoft.com/office/officeart/2005/8/layout/pyramid1"/>
    <dgm:cxn modelId="{1B5854C6-8BAC-4152-9ECD-0BC2D235D8BE}" type="presParOf" srcId="{A3DF972D-6F5D-4E60-93DE-2255D03EBB2C}" destId="{2689E171-4282-4E12-BF9E-8BEB65F7C257}" srcOrd="0" destOrd="0" presId="urn:microsoft.com/office/officeart/2005/8/layout/pyramid1"/>
    <dgm:cxn modelId="{FE6E557D-B941-42A1-9202-C0B69C544D1A}" type="presParOf" srcId="{A3DF972D-6F5D-4E60-93DE-2255D03EBB2C}" destId="{28AA0A67-3513-4E60-A9DF-857EA69B233A}" srcOrd="1" destOrd="0" presId="urn:microsoft.com/office/officeart/2005/8/layout/pyramid1"/>
    <dgm:cxn modelId="{21AD7364-4B16-4BAA-85B8-02E8855F0DD1}" type="presParOf" srcId="{43C46006-D35A-45BF-A6DF-A5866823923B}" destId="{68D0A457-A995-43B3-BA77-EE107C9FE511}" srcOrd="3" destOrd="0" presId="urn:microsoft.com/office/officeart/2005/8/layout/pyramid1"/>
    <dgm:cxn modelId="{FA474A5E-9CCA-4C5F-AD85-6C26D584D366}" type="presParOf" srcId="{68D0A457-A995-43B3-BA77-EE107C9FE511}" destId="{33211813-2999-4D45-83EF-7492237B89BE}" srcOrd="0" destOrd="0" presId="urn:microsoft.com/office/officeart/2005/8/layout/pyramid1"/>
    <dgm:cxn modelId="{7E5179A7-9462-4033-AF1D-543E03718117}" type="presParOf" srcId="{68D0A457-A995-43B3-BA77-EE107C9FE511}" destId="{6E218D19-F8E1-4006-8B23-21FF8D36673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374BB8-E9ED-47B3-A6EF-BB31EFDBA73C}" type="doc">
      <dgm:prSet loTypeId="urn:microsoft.com/office/officeart/2005/8/layout/pyramid1" loCatId="pyramid" qsTypeId="urn:microsoft.com/office/officeart/2005/8/quickstyle/simple1" qsCatId="simple" csTypeId="urn:microsoft.com/office/officeart/2005/8/colors/colorful1" csCatId="colorful" phldr="1"/>
      <dgm:spPr/>
    </dgm:pt>
    <dgm:pt modelId="{4A2D7409-3BB8-4880-9932-E16D18A3EADC}">
      <dgm:prSet phldrT="[Text]" custT="1"/>
      <dgm:spPr/>
      <dgm:t>
        <a:bodyPr/>
        <a:lstStyle/>
        <a:p>
          <a:r>
            <a:rPr lang="en-GB" sz="1600" dirty="0" smtClean="0"/>
            <a:t>                             energy             flows        optimised</a:t>
          </a:r>
          <a:endParaRPr lang="en-IE" sz="1600" dirty="0"/>
        </a:p>
      </dgm:t>
    </dgm:pt>
    <dgm:pt modelId="{6DEAD54F-6D58-46A6-A90C-DDC65B8E7507}" type="parTrans" cxnId="{AD7B977F-17F2-44B4-86CB-0E25B19AE17C}">
      <dgm:prSet/>
      <dgm:spPr/>
      <dgm:t>
        <a:bodyPr/>
        <a:lstStyle/>
        <a:p>
          <a:endParaRPr lang="en-IE" sz="1600"/>
        </a:p>
      </dgm:t>
    </dgm:pt>
    <dgm:pt modelId="{3118A8B3-C531-4605-B51D-899CDEE2004B}" type="sibTrans" cxnId="{AD7B977F-17F2-44B4-86CB-0E25B19AE17C}">
      <dgm:prSet/>
      <dgm:spPr/>
      <dgm:t>
        <a:bodyPr/>
        <a:lstStyle/>
        <a:p>
          <a:endParaRPr lang="en-IE" sz="1600"/>
        </a:p>
      </dgm:t>
    </dgm:pt>
    <dgm:pt modelId="{89A548D5-A73C-4739-97CE-7A8152FE2AD6}">
      <dgm:prSet phldrT="[Text]" custT="1"/>
      <dgm:spPr/>
      <dgm:t>
        <a:bodyPr/>
        <a:lstStyle/>
        <a:p>
          <a:r>
            <a:rPr lang="en-GB" sz="1600" dirty="0" smtClean="0"/>
            <a:t>harmonised trading arrangements</a:t>
          </a:r>
          <a:endParaRPr lang="en-IE" sz="1600" dirty="0"/>
        </a:p>
      </dgm:t>
    </dgm:pt>
    <dgm:pt modelId="{A7C4BEC6-0F19-47FA-9525-10922E703FB5}" type="parTrans" cxnId="{6FB899AB-5A5F-477D-BA25-1B9FA307E52E}">
      <dgm:prSet/>
      <dgm:spPr/>
      <dgm:t>
        <a:bodyPr/>
        <a:lstStyle/>
        <a:p>
          <a:endParaRPr lang="en-IE" sz="1600"/>
        </a:p>
      </dgm:t>
    </dgm:pt>
    <dgm:pt modelId="{F362F746-3BB1-43B1-9E55-F1A1F01DF852}" type="sibTrans" cxnId="{6FB899AB-5A5F-477D-BA25-1B9FA307E52E}">
      <dgm:prSet/>
      <dgm:spPr/>
      <dgm:t>
        <a:bodyPr/>
        <a:lstStyle/>
        <a:p>
          <a:endParaRPr lang="en-IE" sz="1600"/>
        </a:p>
      </dgm:t>
    </dgm:pt>
    <dgm:pt modelId="{B42B3C6E-06E2-4ADB-868C-7E3BE99628B6}">
      <dgm:prSet phldrT="[Text]" custT="1"/>
      <dgm:spPr/>
      <dgm:t>
        <a:bodyPr/>
        <a:lstStyle/>
        <a:p>
          <a:r>
            <a:rPr lang="en-GB" sz="1600" dirty="0" smtClean="0"/>
            <a:t>network investment decisions made independent of generation and supply</a:t>
          </a:r>
          <a:endParaRPr lang="en-IE" sz="1600" dirty="0"/>
        </a:p>
      </dgm:t>
    </dgm:pt>
    <dgm:pt modelId="{79F05634-CFB6-4701-B003-31B5DAF00213}" type="parTrans" cxnId="{BC6695E6-DCDE-4533-8A64-0576087F30FF}">
      <dgm:prSet/>
      <dgm:spPr/>
      <dgm:t>
        <a:bodyPr/>
        <a:lstStyle/>
        <a:p>
          <a:endParaRPr lang="en-IE" sz="1600"/>
        </a:p>
      </dgm:t>
    </dgm:pt>
    <dgm:pt modelId="{D7AE32DC-9257-4710-96ED-DDC2DDF716CE}" type="sibTrans" cxnId="{BC6695E6-DCDE-4533-8A64-0576087F30FF}">
      <dgm:prSet/>
      <dgm:spPr/>
      <dgm:t>
        <a:bodyPr/>
        <a:lstStyle/>
        <a:p>
          <a:endParaRPr lang="en-IE" sz="1600"/>
        </a:p>
      </dgm:t>
    </dgm:pt>
    <dgm:pt modelId="{8B1B2C31-1E4C-4530-ABDC-DB837A605385}" type="pres">
      <dgm:prSet presAssocID="{9C374BB8-E9ED-47B3-A6EF-BB31EFDBA73C}" presName="Name0" presStyleCnt="0">
        <dgm:presLayoutVars>
          <dgm:dir/>
          <dgm:animLvl val="lvl"/>
          <dgm:resizeHandles val="exact"/>
        </dgm:presLayoutVars>
      </dgm:prSet>
      <dgm:spPr/>
    </dgm:pt>
    <dgm:pt modelId="{350C3776-E874-4B07-954A-9EEECE835395}" type="pres">
      <dgm:prSet presAssocID="{4A2D7409-3BB8-4880-9932-E16D18A3EADC}" presName="Name8" presStyleCnt="0"/>
      <dgm:spPr/>
    </dgm:pt>
    <dgm:pt modelId="{2970744D-A92B-40DA-BF50-3707A1E87EA3}" type="pres">
      <dgm:prSet presAssocID="{4A2D7409-3BB8-4880-9932-E16D18A3EADC}" presName="level" presStyleLbl="node1" presStyleIdx="0" presStyleCnt="3">
        <dgm:presLayoutVars>
          <dgm:chMax val="1"/>
          <dgm:bulletEnabled val="1"/>
        </dgm:presLayoutVars>
      </dgm:prSet>
      <dgm:spPr/>
      <dgm:t>
        <a:bodyPr/>
        <a:lstStyle/>
        <a:p>
          <a:endParaRPr lang="en-IE"/>
        </a:p>
      </dgm:t>
    </dgm:pt>
    <dgm:pt modelId="{6B2BA502-4F3E-4C67-86D5-FF3FA4B1649B}" type="pres">
      <dgm:prSet presAssocID="{4A2D7409-3BB8-4880-9932-E16D18A3EADC}" presName="levelTx" presStyleLbl="revTx" presStyleIdx="0" presStyleCnt="0">
        <dgm:presLayoutVars>
          <dgm:chMax val="1"/>
          <dgm:bulletEnabled val="1"/>
        </dgm:presLayoutVars>
      </dgm:prSet>
      <dgm:spPr/>
      <dgm:t>
        <a:bodyPr/>
        <a:lstStyle/>
        <a:p>
          <a:endParaRPr lang="en-IE"/>
        </a:p>
      </dgm:t>
    </dgm:pt>
    <dgm:pt modelId="{36BAF721-4F7A-44D8-AB98-DB0AA3582D34}" type="pres">
      <dgm:prSet presAssocID="{89A548D5-A73C-4739-97CE-7A8152FE2AD6}" presName="Name8" presStyleCnt="0"/>
      <dgm:spPr/>
    </dgm:pt>
    <dgm:pt modelId="{BF87B2AA-9376-4C7C-856D-F9CCE247D67C}" type="pres">
      <dgm:prSet presAssocID="{89A548D5-A73C-4739-97CE-7A8152FE2AD6}" presName="level" presStyleLbl="node1" presStyleIdx="1" presStyleCnt="3">
        <dgm:presLayoutVars>
          <dgm:chMax val="1"/>
          <dgm:bulletEnabled val="1"/>
        </dgm:presLayoutVars>
      </dgm:prSet>
      <dgm:spPr/>
      <dgm:t>
        <a:bodyPr/>
        <a:lstStyle/>
        <a:p>
          <a:endParaRPr lang="en-IE"/>
        </a:p>
      </dgm:t>
    </dgm:pt>
    <dgm:pt modelId="{961128E0-D481-4D46-BCD4-0AF554604B3A}" type="pres">
      <dgm:prSet presAssocID="{89A548D5-A73C-4739-97CE-7A8152FE2AD6}" presName="levelTx" presStyleLbl="revTx" presStyleIdx="0" presStyleCnt="0">
        <dgm:presLayoutVars>
          <dgm:chMax val="1"/>
          <dgm:bulletEnabled val="1"/>
        </dgm:presLayoutVars>
      </dgm:prSet>
      <dgm:spPr/>
      <dgm:t>
        <a:bodyPr/>
        <a:lstStyle/>
        <a:p>
          <a:endParaRPr lang="en-IE"/>
        </a:p>
      </dgm:t>
    </dgm:pt>
    <dgm:pt modelId="{1C0DA558-3899-4009-84EE-376CFF7EAEB5}" type="pres">
      <dgm:prSet presAssocID="{B42B3C6E-06E2-4ADB-868C-7E3BE99628B6}" presName="Name8" presStyleCnt="0"/>
      <dgm:spPr/>
    </dgm:pt>
    <dgm:pt modelId="{33A24F27-BBCC-47D6-AA62-0440AC25A918}" type="pres">
      <dgm:prSet presAssocID="{B42B3C6E-06E2-4ADB-868C-7E3BE99628B6}" presName="level" presStyleLbl="node1" presStyleIdx="2" presStyleCnt="3">
        <dgm:presLayoutVars>
          <dgm:chMax val="1"/>
          <dgm:bulletEnabled val="1"/>
        </dgm:presLayoutVars>
      </dgm:prSet>
      <dgm:spPr/>
      <dgm:t>
        <a:bodyPr/>
        <a:lstStyle/>
        <a:p>
          <a:endParaRPr lang="en-IE"/>
        </a:p>
      </dgm:t>
    </dgm:pt>
    <dgm:pt modelId="{05C9BCF0-28A5-450B-B269-5A65D70AB63B}" type="pres">
      <dgm:prSet presAssocID="{B42B3C6E-06E2-4ADB-868C-7E3BE99628B6}" presName="levelTx" presStyleLbl="revTx" presStyleIdx="0" presStyleCnt="0">
        <dgm:presLayoutVars>
          <dgm:chMax val="1"/>
          <dgm:bulletEnabled val="1"/>
        </dgm:presLayoutVars>
      </dgm:prSet>
      <dgm:spPr/>
      <dgm:t>
        <a:bodyPr/>
        <a:lstStyle/>
        <a:p>
          <a:endParaRPr lang="en-IE"/>
        </a:p>
      </dgm:t>
    </dgm:pt>
  </dgm:ptLst>
  <dgm:cxnLst>
    <dgm:cxn modelId="{5A9458F7-67C6-4F4B-B161-D4205B8EE262}" type="presOf" srcId="{9C374BB8-E9ED-47B3-A6EF-BB31EFDBA73C}" destId="{8B1B2C31-1E4C-4530-ABDC-DB837A605385}" srcOrd="0" destOrd="0" presId="urn:microsoft.com/office/officeart/2005/8/layout/pyramid1"/>
    <dgm:cxn modelId="{917DB2CB-4F20-40DF-B852-AAD4D24A74CA}" type="presOf" srcId="{B42B3C6E-06E2-4ADB-868C-7E3BE99628B6}" destId="{05C9BCF0-28A5-450B-B269-5A65D70AB63B}" srcOrd="1" destOrd="0" presId="urn:microsoft.com/office/officeart/2005/8/layout/pyramid1"/>
    <dgm:cxn modelId="{DA17CE4A-397F-40A0-B768-59D5AA638730}" type="presOf" srcId="{4A2D7409-3BB8-4880-9932-E16D18A3EADC}" destId="{6B2BA502-4F3E-4C67-86D5-FF3FA4B1649B}" srcOrd="1" destOrd="0" presId="urn:microsoft.com/office/officeart/2005/8/layout/pyramid1"/>
    <dgm:cxn modelId="{5C1BBF49-52B9-4EAF-A7DF-39F4203FE608}" type="presOf" srcId="{B42B3C6E-06E2-4ADB-868C-7E3BE99628B6}" destId="{33A24F27-BBCC-47D6-AA62-0440AC25A918}" srcOrd="0" destOrd="0" presId="urn:microsoft.com/office/officeart/2005/8/layout/pyramid1"/>
    <dgm:cxn modelId="{0F3F6B03-161A-4AC0-A1DA-5F43E56EDEE5}" type="presOf" srcId="{89A548D5-A73C-4739-97CE-7A8152FE2AD6}" destId="{BF87B2AA-9376-4C7C-856D-F9CCE247D67C}" srcOrd="0" destOrd="0" presId="urn:microsoft.com/office/officeart/2005/8/layout/pyramid1"/>
    <dgm:cxn modelId="{112DD87F-865B-4FE2-A88E-0BD535F9767E}" type="presOf" srcId="{89A548D5-A73C-4739-97CE-7A8152FE2AD6}" destId="{961128E0-D481-4D46-BCD4-0AF554604B3A}" srcOrd="1" destOrd="0" presId="urn:microsoft.com/office/officeart/2005/8/layout/pyramid1"/>
    <dgm:cxn modelId="{AD7B977F-17F2-44B4-86CB-0E25B19AE17C}" srcId="{9C374BB8-E9ED-47B3-A6EF-BB31EFDBA73C}" destId="{4A2D7409-3BB8-4880-9932-E16D18A3EADC}" srcOrd="0" destOrd="0" parTransId="{6DEAD54F-6D58-46A6-A90C-DDC65B8E7507}" sibTransId="{3118A8B3-C531-4605-B51D-899CDEE2004B}"/>
    <dgm:cxn modelId="{36CB2BC7-5421-4750-86D5-0F9AD2ECF382}" type="presOf" srcId="{4A2D7409-3BB8-4880-9932-E16D18A3EADC}" destId="{2970744D-A92B-40DA-BF50-3707A1E87EA3}" srcOrd="0" destOrd="0" presId="urn:microsoft.com/office/officeart/2005/8/layout/pyramid1"/>
    <dgm:cxn modelId="{6FB899AB-5A5F-477D-BA25-1B9FA307E52E}" srcId="{9C374BB8-E9ED-47B3-A6EF-BB31EFDBA73C}" destId="{89A548D5-A73C-4739-97CE-7A8152FE2AD6}" srcOrd="1" destOrd="0" parTransId="{A7C4BEC6-0F19-47FA-9525-10922E703FB5}" sibTransId="{F362F746-3BB1-43B1-9E55-F1A1F01DF852}"/>
    <dgm:cxn modelId="{BC6695E6-DCDE-4533-8A64-0576087F30FF}" srcId="{9C374BB8-E9ED-47B3-A6EF-BB31EFDBA73C}" destId="{B42B3C6E-06E2-4ADB-868C-7E3BE99628B6}" srcOrd="2" destOrd="0" parTransId="{79F05634-CFB6-4701-B003-31B5DAF00213}" sibTransId="{D7AE32DC-9257-4710-96ED-DDC2DDF716CE}"/>
    <dgm:cxn modelId="{A7F08016-C210-44BF-A89A-3B6FB175C6F8}" type="presParOf" srcId="{8B1B2C31-1E4C-4530-ABDC-DB837A605385}" destId="{350C3776-E874-4B07-954A-9EEECE835395}" srcOrd="0" destOrd="0" presId="urn:microsoft.com/office/officeart/2005/8/layout/pyramid1"/>
    <dgm:cxn modelId="{2F31C0B3-C07F-450D-AD6A-8AB5A9044A54}" type="presParOf" srcId="{350C3776-E874-4B07-954A-9EEECE835395}" destId="{2970744D-A92B-40DA-BF50-3707A1E87EA3}" srcOrd="0" destOrd="0" presId="urn:microsoft.com/office/officeart/2005/8/layout/pyramid1"/>
    <dgm:cxn modelId="{784E46DB-BF5D-4A31-8BE2-2FCDED66AC45}" type="presParOf" srcId="{350C3776-E874-4B07-954A-9EEECE835395}" destId="{6B2BA502-4F3E-4C67-86D5-FF3FA4B1649B}" srcOrd="1" destOrd="0" presId="urn:microsoft.com/office/officeart/2005/8/layout/pyramid1"/>
    <dgm:cxn modelId="{FEA1154E-309B-4907-AB78-4D894381E8C4}" type="presParOf" srcId="{8B1B2C31-1E4C-4530-ABDC-DB837A605385}" destId="{36BAF721-4F7A-44D8-AB98-DB0AA3582D34}" srcOrd="1" destOrd="0" presId="urn:microsoft.com/office/officeart/2005/8/layout/pyramid1"/>
    <dgm:cxn modelId="{F0FA9195-8223-4329-A30A-2C56108C7FD7}" type="presParOf" srcId="{36BAF721-4F7A-44D8-AB98-DB0AA3582D34}" destId="{BF87B2AA-9376-4C7C-856D-F9CCE247D67C}" srcOrd="0" destOrd="0" presId="urn:microsoft.com/office/officeart/2005/8/layout/pyramid1"/>
    <dgm:cxn modelId="{60387D1A-CC7F-4C61-9348-D45F2D83DFAE}" type="presParOf" srcId="{36BAF721-4F7A-44D8-AB98-DB0AA3582D34}" destId="{961128E0-D481-4D46-BCD4-0AF554604B3A}" srcOrd="1" destOrd="0" presId="urn:microsoft.com/office/officeart/2005/8/layout/pyramid1"/>
    <dgm:cxn modelId="{3A71CBFC-09D1-4874-A8C1-340286510760}" type="presParOf" srcId="{8B1B2C31-1E4C-4530-ABDC-DB837A605385}" destId="{1C0DA558-3899-4009-84EE-376CFF7EAEB5}" srcOrd="2" destOrd="0" presId="urn:microsoft.com/office/officeart/2005/8/layout/pyramid1"/>
    <dgm:cxn modelId="{89BE26D2-8312-422F-A155-BE09B2365BD2}" type="presParOf" srcId="{1C0DA558-3899-4009-84EE-376CFF7EAEB5}" destId="{33A24F27-BBCC-47D6-AA62-0440AC25A918}" srcOrd="0" destOrd="0" presId="urn:microsoft.com/office/officeart/2005/8/layout/pyramid1"/>
    <dgm:cxn modelId="{FB780F52-17D1-4275-A8C4-D0D7430EC83D}" type="presParOf" srcId="{1C0DA558-3899-4009-84EE-376CFF7EAEB5}" destId="{05C9BCF0-28A5-450B-B269-5A65D70AB63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6700E1-86F0-46BF-89FC-057C12F9D645}"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IE"/>
        </a:p>
      </dgm:t>
    </dgm:pt>
    <dgm:pt modelId="{C6BF011E-89CB-449D-A149-2D380A9B2A50}">
      <dgm:prSet phldrT="[Text]"/>
      <dgm:spPr/>
      <dgm:t>
        <a:bodyPr/>
        <a:lstStyle/>
        <a:p>
          <a:r>
            <a:rPr lang="en-GB" dirty="0" smtClean="0">
              <a:latin typeface="Arial" panose="020B0604020202020204" pitchFamily="34" charset="0"/>
              <a:cs typeface="Arial" panose="020B0604020202020204" pitchFamily="34" charset="0"/>
            </a:rPr>
            <a:t>SONI Certification</a:t>
          </a:r>
          <a:endParaRPr lang="en-IE" dirty="0">
            <a:latin typeface="Arial" panose="020B0604020202020204" pitchFamily="34" charset="0"/>
            <a:cs typeface="Arial" panose="020B0604020202020204" pitchFamily="34" charset="0"/>
          </a:endParaRPr>
        </a:p>
      </dgm:t>
    </dgm:pt>
    <dgm:pt modelId="{7483726C-A6FD-4C82-A5B1-0815590E6465}" type="parTrans" cxnId="{6AC5146C-6DB2-46A6-A596-98DB6C72CA2A}">
      <dgm:prSet/>
      <dgm:spPr/>
      <dgm:t>
        <a:bodyPr/>
        <a:lstStyle/>
        <a:p>
          <a:endParaRPr lang="en-IE">
            <a:latin typeface="Arial" panose="020B0604020202020204" pitchFamily="34" charset="0"/>
            <a:cs typeface="Arial" panose="020B0604020202020204" pitchFamily="34" charset="0"/>
          </a:endParaRPr>
        </a:p>
      </dgm:t>
    </dgm:pt>
    <dgm:pt modelId="{82C94626-CF33-4EF3-A141-89B7FBAAE611}" type="sibTrans" cxnId="{6AC5146C-6DB2-46A6-A596-98DB6C72CA2A}">
      <dgm:prSet/>
      <dgm:spPr/>
      <dgm:t>
        <a:bodyPr/>
        <a:lstStyle/>
        <a:p>
          <a:endParaRPr lang="en-IE">
            <a:latin typeface="Arial" panose="020B0604020202020204" pitchFamily="34" charset="0"/>
            <a:cs typeface="Arial" panose="020B0604020202020204" pitchFamily="34" charset="0"/>
          </a:endParaRPr>
        </a:p>
      </dgm:t>
    </dgm:pt>
    <dgm:pt modelId="{8F4CE47C-0843-4AEC-BDD6-C16F8AF85EBE}">
      <dgm:prSet phldrT="[Text]"/>
      <dgm:spPr/>
      <dgm:t>
        <a:bodyPr/>
        <a:lstStyle/>
        <a:p>
          <a:r>
            <a:rPr lang="en-GB" dirty="0" smtClean="0">
              <a:latin typeface="Arial" panose="020B0604020202020204" pitchFamily="34" charset="0"/>
              <a:cs typeface="Arial" panose="020B0604020202020204" pitchFamily="34" charset="0"/>
            </a:rPr>
            <a:t>Independent of generation and supply</a:t>
          </a:r>
          <a:endParaRPr lang="en-IE" dirty="0">
            <a:latin typeface="Arial" panose="020B0604020202020204" pitchFamily="34" charset="0"/>
            <a:cs typeface="Arial" panose="020B0604020202020204" pitchFamily="34" charset="0"/>
          </a:endParaRPr>
        </a:p>
      </dgm:t>
    </dgm:pt>
    <dgm:pt modelId="{94FC9028-421A-46B9-BF09-1A9D683205F9}" type="parTrans" cxnId="{B95270C6-490C-4D40-8C10-0289DDBB9BCF}">
      <dgm:prSet/>
      <dgm:spPr/>
      <dgm:t>
        <a:bodyPr/>
        <a:lstStyle/>
        <a:p>
          <a:endParaRPr lang="en-IE">
            <a:latin typeface="Arial" panose="020B0604020202020204" pitchFamily="34" charset="0"/>
            <a:cs typeface="Arial" panose="020B0604020202020204" pitchFamily="34" charset="0"/>
          </a:endParaRPr>
        </a:p>
      </dgm:t>
    </dgm:pt>
    <dgm:pt modelId="{DEB25113-6682-4D03-93B7-01C677A1B442}" type="sibTrans" cxnId="{B95270C6-490C-4D40-8C10-0289DDBB9BCF}">
      <dgm:prSet/>
      <dgm:spPr/>
      <dgm:t>
        <a:bodyPr/>
        <a:lstStyle/>
        <a:p>
          <a:endParaRPr lang="en-IE">
            <a:latin typeface="Arial" panose="020B0604020202020204" pitchFamily="34" charset="0"/>
            <a:cs typeface="Arial" panose="020B0604020202020204" pitchFamily="34" charset="0"/>
          </a:endParaRPr>
        </a:p>
      </dgm:t>
    </dgm:pt>
    <dgm:pt modelId="{E1C76065-876F-438E-900D-5C4E0F0C851F}">
      <dgm:prSet phldrT="[Text]"/>
      <dgm:spPr/>
      <dgm:t>
        <a:bodyPr/>
        <a:lstStyle/>
        <a:p>
          <a:r>
            <a:rPr lang="en-GB" dirty="0" smtClean="0">
              <a:latin typeface="Arial" panose="020B0604020202020204" pitchFamily="34" charset="0"/>
              <a:cs typeface="Arial" panose="020B0604020202020204" pitchFamily="34" charset="0"/>
            </a:rPr>
            <a:t>Supports regional integration</a:t>
          </a:r>
          <a:endParaRPr lang="en-IE" dirty="0">
            <a:latin typeface="Arial" panose="020B0604020202020204" pitchFamily="34" charset="0"/>
            <a:cs typeface="Arial" panose="020B0604020202020204" pitchFamily="34" charset="0"/>
          </a:endParaRPr>
        </a:p>
      </dgm:t>
    </dgm:pt>
    <dgm:pt modelId="{C4DEE917-535D-4AF3-BBCC-A2AD32B8BF39}" type="parTrans" cxnId="{88880DF9-C9AB-4B14-975B-4D1CFCF8746C}">
      <dgm:prSet/>
      <dgm:spPr/>
      <dgm:t>
        <a:bodyPr/>
        <a:lstStyle/>
        <a:p>
          <a:endParaRPr lang="en-IE">
            <a:latin typeface="Arial" panose="020B0604020202020204" pitchFamily="34" charset="0"/>
            <a:cs typeface="Arial" panose="020B0604020202020204" pitchFamily="34" charset="0"/>
          </a:endParaRPr>
        </a:p>
      </dgm:t>
    </dgm:pt>
    <dgm:pt modelId="{8A07234C-7898-4259-A67A-DB4E65B87377}" type="sibTrans" cxnId="{88880DF9-C9AB-4B14-975B-4D1CFCF8746C}">
      <dgm:prSet/>
      <dgm:spPr/>
      <dgm:t>
        <a:bodyPr/>
        <a:lstStyle/>
        <a:p>
          <a:endParaRPr lang="en-IE">
            <a:latin typeface="Arial" panose="020B0604020202020204" pitchFamily="34" charset="0"/>
            <a:cs typeface="Arial" panose="020B0604020202020204" pitchFamily="34" charset="0"/>
          </a:endParaRPr>
        </a:p>
      </dgm:t>
    </dgm:pt>
    <dgm:pt modelId="{D44912D9-124A-46DD-8849-23335D7C7C58}">
      <dgm:prSet phldrT="[Text]"/>
      <dgm:spPr/>
      <dgm:t>
        <a:bodyPr/>
        <a:lstStyle/>
        <a:p>
          <a:r>
            <a:rPr lang="en-GB" dirty="0" smtClean="0">
              <a:latin typeface="Arial" panose="020B0604020202020204" pitchFamily="34" charset="0"/>
              <a:cs typeface="Arial" panose="020B0604020202020204" pitchFamily="34" charset="0"/>
            </a:rPr>
            <a:t>Links strengthen effective independence</a:t>
          </a:r>
          <a:endParaRPr lang="en-IE" dirty="0">
            <a:latin typeface="Arial" panose="020B0604020202020204" pitchFamily="34" charset="0"/>
            <a:cs typeface="Arial" panose="020B0604020202020204" pitchFamily="34" charset="0"/>
          </a:endParaRPr>
        </a:p>
      </dgm:t>
    </dgm:pt>
    <dgm:pt modelId="{6190A6D3-F896-4F21-BC07-23B80A00CA4A}" type="parTrans" cxnId="{AE2DEB41-A382-4E3E-B49C-F849E95C795C}">
      <dgm:prSet/>
      <dgm:spPr/>
      <dgm:t>
        <a:bodyPr/>
        <a:lstStyle/>
        <a:p>
          <a:endParaRPr lang="en-IE">
            <a:latin typeface="Arial" panose="020B0604020202020204" pitchFamily="34" charset="0"/>
            <a:cs typeface="Arial" panose="020B0604020202020204" pitchFamily="34" charset="0"/>
          </a:endParaRPr>
        </a:p>
      </dgm:t>
    </dgm:pt>
    <dgm:pt modelId="{0A3F4459-A79C-490E-9F89-3ABE915C23E8}" type="sibTrans" cxnId="{AE2DEB41-A382-4E3E-B49C-F849E95C795C}">
      <dgm:prSet/>
      <dgm:spPr/>
      <dgm:t>
        <a:bodyPr/>
        <a:lstStyle/>
        <a:p>
          <a:endParaRPr lang="en-IE">
            <a:latin typeface="Arial" panose="020B0604020202020204" pitchFamily="34" charset="0"/>
            <a:cs typeface="Arial" panose="020B0604020202020204" pitchFamily="34" charset="0"/>
          </a:endParaRPr>
        </a:p>
      </dgm:t>
    </dgm:pt>
    <dgm:pt modelId="{9966A159-1E82-454D-A971-47F2DD756719}" type="pres">
      <dgm:prSet presAssocID="{ED6700E1-86F0-46BF-89FC-057C12F9D645}" presName="Name0" presStyleCnt="0">
        <dgm:presLayoutVars>
          <dgm:chMax val="1"/>
          <dgm:chPref val="1"/>
          <dgm:dir/>
          <dgm:animOne val="branch"/>
          <dgm:animLvl val="lvl"/>
        </dgm:presLayoutVars>
      </dgm:prSet>
      <dgm:spPr/>
      <dgm:t>
        <a:bodyPr/>
        <a:lstStyle/>
        <a:p>
          <a:endParaRPr lang="en-IE"/>
        </a:p>
      </dgm:t>
    </dgm:pt>
    <dgm:pt modelId="{930EFF3C-BB7B-43C3-961E-3560B48A7951}" type="pres">
      <dgm:prSet presAssocID="{C6BF011E-89CB-449D-A149-2D380A9B2A50}" presName="singleCycle" presStyleCnt="0"/>
      <dgm:spPr/>
      <dgm:t>
        <a:bodyPr/>
        <a:lstStyle/>
        <a:p>
          <a:endParaRPr lang="en-GB"/>
        </a:p>
      </dgm:t>
    </dgm:pt>
    <dgm:pt modelId="{E6ADF24A-586B-47B3-A613-35C1C452355E}" type="pres">
      <dgm:prSet presAssocID="{C6BF011E-89CB-449D-A149-2D380A9B2A50}" presName="singleCenter" presStyleLbl="node1" presStyleIdx="0" presStyleCnt="4" custScaleX="123657">
        <dgm:presLayoutVars>
          <dgm:chMax val="7"/>
          <dgm:chPref val="7"/>
        </dgm:presLayoutVars>
      </dgm:prSet>
      <dgm:spPr/>
      <dgm:t>
        <a:bodyPr/>
        <a:lstStyle/>
        <a:p>
          <a:endParaRPr lang="en-IE"/>
        </a:p>
      </dgm:t>
    </dgm:pt>
    <dgm:pt modelId="{4AEA561F-3D1A-4BAC-B0BC-1F5BF907B760}" type="pres">
      <dgm:prSet presAssocID="{94FC9028-421A-46B9-BF09-1A9D683205F9}" presName="Name56" presStyleLbl="parChTrans1D2" presStyleIdx="0" presStyleCnt="3"/>
      <dgm:spPr/>
      <dgm:t>
        <a:bodyPr/>
        <a:lstStyle/>
        <a:p>
          <a:endParaRPr lang="en-IE"/>
        </a:p>
      </dgm:t>
    </dgm:pt>
    <dgm:pt modelId="{DCE153C6-F73C-4069-946F-A7F184CD9F6C}" type="pres">
      <dgm:prSet presAssocID="{8F4CE47C-0843-4AEC-BDD6-C16F8AF85EBE}" presName="text0" presStyleLbl="node1" presStyleIdx="1" presStyleCnt="4" custScaleX="222968">
        <dgm:presLayoutVars>
          <dgm:bulletEnabled val="1"/>
        </dgm:presLayoutVars>
      </dgm:prSet>
      <dgm:spPr/>
      <dgm:t>
        <a:bodyPr/>
        <a:lstStyle/>
        <a:p>
          <a:endParaRPr lang="en-IE"/>
        </a:p>
      </dgm:t>
    </dgm:pt>
    <dgm:pt modelId="{74B932CD-B140-4C3B-A38C-78F619BB09DA}" type="pres">
      <dgm:prSet presAssocID="{C4DEE917-535D-4AF3-BBCC-A2AD32B8BF39}" presName="Name56" presStyleLbl="parChTrans1D2" presStyleIdx="1" presStyleCnt="3"/>
      <dgm:spPr/>
      <dgm:t>
        <a:bodyPr/>
        <a:lstStyle/>
        <a:p>
          <a:endParaRPr lang="en-IE"/>
        </a:p>
      </dgm:t>
    </dgm:pt>
    <dgm:pt modelId="{3CBE64D3-53BE-4FCE-B7D8-253D739638ED}" type="pres">
      <dgm:prSet presAssocID="{E1C76065-876F-438E-900D-5C4E0F0C851F}" presName="text0" presStyleLbl="node1" presStyleIdx="2" presStyleCnt="4" custScaleX="222511" custRadScaleRad="128135" custRadScaleInc="-11720">
        <dgm:presLayoutVars>
          <dgm:bulletEnabled val="1"/>
        </dgm:presLayoutVars>
      </dgm:prSet>
      <dgm:spPr/>
      <dgm:t>
        <a:bodyPr/>
        <a:lstStyle/>
        <a:p>
          <a:endParaRPr lang="en-IE"/>
        </a:p>
      </dgm:t>
    </dgm:pt>
    <dgm:pt modelId="{70A04F86-5C3D-4C04-9DD3-E88CDB48A3A4}" type="pres">
      <dgm:prSet presAssocID="{6190A6D3-F896-4F21-BC07-23B80A00CA4A}" presName="Name56" presStyleLbl="parChTrans1D2" presStyleIdx="2" presStyleCnt="3"/>
      <dgm:spPr/>
      <dgm:t>
        <a:bodyPr/>
        <a:lstStyle/>
        <a:p>
          <a:endParaRPr lang="en-IE"/>
        </a:p>
      </dgm:t>
    </dgm:pt>
    <dgm:pt modelId="{5A82CFAD-002F-465A-9EE9-46527A659EBE}" type="pres">
      <dgm:prSet presAssocID="{D44912D9-124A-46DD-8849-23335D7C7C58}" presName="text0" presStyleLbl="node1" presStyleIdx="3" presStyleCnt="4" custScaleX="211720" custRadScaleRad="117479" custRadScaleInc="7395">
        <dgm:presLayoutVars>
          <dgm:bulletEnabled val="1"/>
        </dgm:presLayoutVars>
      </dgm:prSet>
      <dgm:spPr/>
      <dgm:t>
        <a:bodyPr/>
        <a:lstStyle/>
        <a:p>
          <a:endParaRPr lang="en-IE"/>
        </a:p>
      </dgm:t>
    </dgm:pt>
  </dgm:ptLst>
  <dgm:cxnLst>
    <dgm:cxn modelId="{13998D51-075F-412C-946D-B91A7D795725}" type="presOf" srcId="{6190A6D3-F896-4F21-BC07-23B80A00CA4A}" destId="{70A04F86-5C3D-4C04-9DD3-E88CDB48A3A4}" srcOrd="0" destOrd="0" presId="urn:microsoft.com/office/officeart/2008/layout/RadialCluster"/>
    <dgm:cxn modelId="{6AC5146C-6DB2-46A6-A596-98DB6C72CA2A}" srcId="{ED6700E1-86F0-46BF-89FC-057C12F9D645}" destId="{C6BF011E-89CB-449D-A149-2D380A9B2A50}" srcOrd="0" destOrd="0" parTransId="{7483726C-A6FD-4C82-A5B1-0815590E6465}" sibTransId="{82C94626-CF33-4EF3-A141-89B7FBAAE611}"/>
    <dgm:cxn modelId="{CEA2566A-1547-48D5-A53A-A60D46A270D2}" type="presOf" srcId="{94FC9028-421A-46B9-BF09-1A9D683205F9}" destId="{4AEA561F-3D1A-4BAC-B0BC-1F5BF907B760}" srcOrd="0" destOrd="0" presId="urn:microsoft.com/office/officeart/2008/layout/RadialCluster"/>
    <dgm:cxn modelId="{C621C3B1-9D23-475D-9708-2660AA1C4294}" type="presOf" srcId="{ED6700E1-86F0-46BF-89FC-057C12F9D645}" destId="{9966A159-1E82-454D-A971-47F2DD756719}" srcOrd="0" destOrd="0" presId="urn:microsoft.com/office/officeart/2008/layout/RadialCluster"/>
    <dgm:cxn modelId="{09DBD08D-B655-49F7-B454-0CEB53B0450F}" type="presOf" srcId="{8F4CE47C-0843-4AEC-BDD6-C16F8AF85EBE}" destId="{DCE153C6-F73C-4069-946F-A7F184CD9F6C}" srcOrd="0" destOrd="0" presId="urn:microsoft.com/office/officeart/2008/layout/RadialCluster"/>
    <dgm:cxn modelId="{AE2DEB41-A382-4E3E-B49C-F849E95C795C}" srcId="{C6BF011E-89CB-449D-A149-2D380A9B2A50}" destId="{D44912D9-124A-46DD-8849-23335D7C7C58}" srcOrd="2" destOrd="0" parTransId="{6190A6D3-F896-4F21-BC07-23B80A00CA4A}" sibTransId="{0A3F4459-A79C-490E-9F89-3ABE915C23E8}"/>
    <dgm:cxn modelId="{88880DF9-C9AB-4B14-975B-4D1CFCF8746C}" srcId="{C6BF011E-89CB-449D-A149-2D380A9B2A50}" destId="{E1C76065-876F-438E-900D-5C4E0F0C851F}" srcOrd="1" destOrd="0" parTransId="{C4DEE917-535D-4AF3-BBCC-A2AD32B8BF39}" sibTransId="{8A07234C-7898-4259-A67A-DB4E65B87377}"/>
    <dgm:cxn modelId="{875A9EF4-1AB4-4910-866B-6EEA846BBFE0}" type="presOf" srcId="{C6BF011E-89CB-449D-A149-2D380A9B2A50}" destId="{E6ADF24A-586B-47B3-A613-35C1C452355E}" srcOrd="0" destOrd="0" presId="urn:microsoft.com/office/officeart/2008/layout/RadialCluster"/>
    <dgm:cxn modelId="{B95270C6-490C-4D40-8C10-0289DDBB9BCF}" srcId="{C6BF011E-89CB-449D-A149-2D380A9B2A50}" destId="{8F4CE47C-0843-4AEC-BDD6-C16F8AF85EBE}" srcOrd="0" destOrd="0" parTransId="{94FC9028-421A-46B9-BF09-1A9D683205F9}" sibTransId="{DEB25113-6682-4D03-93B7-01C677A1B442}"/>
    <dgm:cxn modelId="{C644A901-4FE7-4E0E-82CB-5E414FEA5110}" type="presOf" srcId="{D44912D9-124A-46DD-8849-23335D7C7C58}" destId="{5A82CFAD-002F-465A-9EE9-46527A659EBE}" srcOrd="0" destOrd="0" presId="urn:microsoft.com/office/officeart/2008/layout/RadialCluster"/>
    <dgm:cxn modelId="{3A38D0A9-9471-42E7-ADE4-B821E4071E5C}" type="presOf" srcId="{E1C76065-876F-438E-900D-5C4E0F0C851F}" destId="{3CBE64D3-53BE-4FCE-B7D8-253D739638ED}" srcOrd="0" destOrd="0" presId="urn:microsoft.com/office/officeart/2008/layout/RadialCluster"/>
    <dgm:cxn modelId="{71BB6D6C-5192-42A7-A61C-079B7E6CF960}" type="presOf" srcId="{C4DEE917-535D-4AF3-BBCC-A2AD32B8BF39}" destId="{74B932CD-B140-4C3B-A38C-78F619BB09DA}" srcOrd="0" destOrd="0" presId="urn:microsoft.com/office/officeart/2008/layout/RadialCluster"/>
    <dgm:cxn modelId="{C1B0D7E8-A88D-4D7A-A2C9-55C80F214368}" type="presParOf" srcId="{9966A159-1E82-454D-A971-47F2DD756719}" destId="{930EFF3C-BB7B-43C3-961E-3560B48A7951}" srcOrd="0" destOrd="0" presId="urn:microsoft.com/office/officeart/2008/layout/RadialCluster"/>
    <dgm:cxn modelId="{8A98F1AD-E54C-40DB-923B-73D36A7EDD56}" type="presParOf" srcId="{930EFF3C-BB7B-43C3-961E-3560B48A7951}" destId="{E6ADF24A-586B-47B3-A613-35C1C452355E}" srcOrd="0" destOrd="0" presId="urn:microsoft.com/office/officeart/2008/layout/RadialCluster"/>
    <dgm:cxn modelId="{8A44EDFA-A4FB-4CF2-878A-7B58F928AAF2}" type="presParOf" srcId="{930EFF3C-BB7B-43C3-961E-3560B48A7951}" destId="{4AEA561F-3D1A-4BAC-B0BC-1F5BF907B760}" srcOrd="1" destOrd="0" presId="urn:microsoft.com/office/officeart/2008/layout/RadialCluster"/>
    <dgm:cxn modelId="{FA983683-DFA3-401B-88C7-E924917425DC}" type="presParOf" srcId="{930EFF3C-BB7B-43C3-961E-3560B48A7951}" destId="{DCE153C6-F73C-4069-946F-A7F184CD9F6C}" srcOrd="2" destOrd="0" presId="urn:microsoft.com/office/officeart/2008/layout/RadialCluster"/>
    <dgm:cxn modelId="{F237C180-17EE-4A81-A401-E0EE2324ACC2}" type="presParOf" srcId="{930EFF3C-BB7B-43C3-961E-3560B48A7951}" destId="{74B932CD-B140-4C3B-A38C-78F619BB09DA}" srcOrd="3" destOrd="0" presId="urn:microsoft.com/office/officeart/2008/layout/RadialCluster"/>
    <dgm:cxn modelId="{6F256475-CAA4-405F-8297-24B748FA8089}" type="presParOf" srcId="{930EFF3C-BB7B-43C3-961E-3560B48A7951}" destId="{3CBE64D3-53BE-4FCE-B7D8-253D739638ED}" srcOrd="4" destOrd="0" presId="urn:microsoft.com/office/officeart/2008/layout/RadialCluster"/>
    <dgm:cxn modelId="{6AF74DB6-3990-4515-A483-11938C6799EA}" type="presParOf" srcId="{930EFF3C-BB7B-43C3-961E-3560B48A7951}" destId="{70A04F86-5C3D-4C04-9DD3-E88CDB48A3A4}" srcOrd="5" destOrd="0" presId="urn:microsoft.com/office/officeart/2008/layout/RadialCluster"/>
    <dgm:cxn modelId="{65AF2B4A-75FE-4A77-B1F6-C538AA1811F0}" type="presParOf" srcId="{930EFF3C-BB7B-43C3-961E-3560B48A7951}" destId="{5A82CFAD-002F-465A-9EE9-46527A659EBE}"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6AE4D0-B042-4442-AD7C-1AEE4A63D72A}" type="doc">
      <dgm:prSet loTypeId="urn:microsoft.com/office/officeart/2005/8/layout/pyramid1" loCatId="pyramid" qsTypeId="urn:microsoft.com/office/officeart/2005/8/quickstyle/simple1" qsCatId="simple" csTypeId="urn:microsoft.com/office/officeart/2005/8/colors/colorful1" csCatId="colorful" phldr="1"/>
      <dgm:spPr/>
    </dgm:pt>
    <dgm:pt modelId="{945A7635-AFB9-4EEF-81D2-E952E613B93B}">
      <dgm:prSet phldrT="[Text]" custT="1"/>
      <dgm:spPr/>
      <dgm:t>
        <a:bodyPr/>
        <a:lstStyle/>
        <a:p>
          <a:pPr>
            <a:spcAft>
              <a:spcPct val="35000"/>
            </a:spcAft>
          </a:pPr>
          <a:endParaRPr lang="en-GB" sz="1600" smtClean="0"/>
        </a:p>
        <a:p>
          <a:pPr>
            <a:spcAft>
              <a:spcPts val="0"/>
            </a:spcAft>
          </a:pPr>
          <a:r>
            <a:rPr lang="en-GB" sz="1600" smtClean="0"/>
            <a:t>secure </a:t>
          </a:r>
        </a:p>
        <a:p>
          <a:pPr>
            <a:spcAft>
              <a:spcPts val="0"/>
            </a:spcAft>
          </a:pPr>
          <a:r>
            <a:rPr lang="en-GB" sz="1600" smtClean="0"/>
            <a:t>supplies</a:t>
          </a:r>
          <a:endParaRPr lang="en-IE" sz="1600" dirty="0"/>
        </a:p>
      </dgm:t>
    </dgm:pt>
    <dgm:pt modelId="{573B4C8E-E01A-46F5-9485-41789CE8565A}" type="parTrans" cxnId="{1E8651A6-1858-49C9-B8D7-185F9DAE0451}">
      <dgm:prSet/>
      <dgm:spPr/>
      <dgm:t>
        <a:bodyPr/>
        <a:lstStyle/>
        <a:p>
          <a:endParaRPr lang="en-IE" sz="1600"/>
        </a:p>
      </dgm:t>
    </dgm:pt>
    <dgm:pt modelId="{C61398B6-4BD7-4874-BCF5-B3856C9C4DCE}" type="sibTrans" cxnId="{1E8651A6-1858-49C9-B8D7-185F9DAE0451}">
      <dgm:prSet/>
      <dgm:spPr/>
      <dgm:t>
        <a:bodyPr/>
        <a:lstStyle/>
        <a:p>
          <a:endParaRPr lang="en-IE" sz="1600"/>
        </a:p>
      </dgm:t>
    </dgm:pt>
    <dgm:pt modelId="{4C2A4D1D-CE9D-4B66-BA0A-EC260795C696}">
      <dgm:prSet phldrT="[Text]" custT="1"/>
      <dgm:spPr/>
      <dgm:t>
        <a:bodyPr/>
        <a:lstStyle/>
        <a:p>
          <a:r>
            <a:rPr lang="en-GB" sz="1600" dirty="0" smtClean="0"/>
            <a:t>more efficient interconnector flows</a:t>
          </a:r>
          <a:endParaRPr lang="en-IE" sz="1600" dirty="0"/>
        </a:p>
      </dgm:t>
    </dgm:pt>
    <dgm:pt modelId="{3C38D885-165E-4419-BC35-00D65518F7A5}" type="parTrans" cxnId="{6F85F929-930A-46CE-9F09-F4C76B76DE0D}">
      <dgm:prSet/>
      <dgm:spPr/>
      <dgm:t>
        <a:bodyPr/>
        <a:lstStyle/>
        <a:p>
          <a:endParaRPr lang="en-IE" sz="1600"/>
        </a:p>
      </dgm:t>
    </dgm:pt>
    <dgm:pt modelId="{B3C2F5B8-27C0-4107-8135-9D63CE328D33}" type="sibTrans" cxnId="{6F85F929-930A-46CE-9F09-F4C76B76DE0D}">
      <dgm:prSet/>
      <dgm:spPr/>
      <dgm:t>
        <a:bodyPr/>
        <a:lstStyle/>
        <a:p>
          <a:endParaRPr lang="en-IE" sz="1600"/>
        </a:p>
      </dgm:t>
    </dgm:pt>
    <dgm:pt modelId="{94C3784C-D81B-4D70-8D1F-F1214D741FEA}">
      <dgm:prSet phldrT="[Text]" custT="1"/>
      <dgm:spPr/>
      <dgm:t>
        <a:bodyPr/>
        <a:lstStyle/>
        <a:p>
          <a:r>
            <a:rPr lang="en-GB" sz="1600" smtClean="0"/>
            <a:t>implement network codes</a:t>
          </a:r>
          <a:endParaRPr lang="en-IE" sz="1600" dirty="0"/>
        </a:p>
      </dgm:t>
    </dgm:pt>
    <dgm:pt modelId="{C6CE3531-AFC1-4374-88AA-C59DB419655C}" type="parTrans" cxnId="{4F681284-4AB9-4BE1-8E67-0E43AF3024DB}">
      <dgm:prSet/>
      <dgm:spPr/>
      <dgm:t>
        <a:bodyPr/>
        <a:lstStyle/>
        <a:p>
          <a:endParaRPr lang="en-IE" sz="1600"/>
        </a:p>
      </dgm:t>
    </dgm:pt>
    <dgm:pt modelId="{82339E04-C47F-4F7B-AFB0-C1908588E8E8}" type="sibTrans" cxnId="{4F681284-4AB9-4BE1-8E67-0E43AF3024DB}">
      <dgm:prSet/>
      <dgm:spPr/>
      <dgm:t>
        <a:bodyPr/>
        <a:lstStyle/>
        <a:p>
          <a:endParaRPr lang="en-IE" sz="1600"/>
        </a:p>
      </dgm:t>
    </dgm:pt>
    <dgm:pt modelId="{5C6CC656-3DF3-41C1-990C-C6275E6F81FA}" type="pres">
      <dgm:prSet presAssocID="{2D6AE4D0-B042-4442-AD7C-1AEE4A63D72A}" presName="Name0" presStyleCnt="0">
        <dgm:presLayoutVars>
          <dgm:dir/>
          <dgm:animLvl val="lvl"/>
          <dgm:resizeHandles val="exact"/>
        </dgm:presLayoutVars>
      </dgm:prSet>
      <dgm:spPr/>
    </dgm:pt>
    <dgm:pt modelId="{6079BC72-8C06-4064-9076-66E4DE90C23E}" type="pres">
      <dgm:prSet presAssocID="{945A7635-AFB9-4EEF-81D2-E952E613B93B}" presName="Name8" presStyleCnt="0"/>
      <dgm:spPr/>
    </dgm:pt>
    <dgm:pt modelId="{6A04D0C4-08A7-44AE-8791-E908C49FB7D1}" type="pres">
      <dgm:prSet presAssocID="{945A7635-AFB9-4EEF-81D2-E952E613B93B}" presName="level" presStyleLbl="node1" presStyleIdx="0" presStyleCnt="3">
        <dgm:presLayoutVars>
          <dgm:chMax val="1"/>
          <dgm:bulletEnabled val="1"/>
        </dgm:presLayoutVars>
      </dgm:prSet>
      <dgm:spPr/>
      <dgm:t>
        <a:bodyPr/>
        <a:lstStyle/>
        <a:p>
          <a:endParaRPr lang="en-IE"/>
        </a:p>
      </dgm:t>
    </dgm:pt>
    <dgm:pt modelId="{D77BAF5E-D0F3-424C-BDDE-40C65905A3CD}" type="pres">
      <dgm:prSet presAssocID="{945A7635-AFB9-4EEF-81D2-E952E613B93B}" presName="levelTx" presStyleLbl="revTx" presStyleIdx="0" presStyleCnt="0">
        <dgm:presLayoutVars>
          <dgm:chMax val="1"/>
          <dgm:bulletEnabled val="1"/>
        </dgm:presLayoutVars>
      </dgm:prSet>
      <dgm:spPr/>
      <dgm:t>
        <a:bodyPr/>
        <a:lstStyle/>
        <a:p>
          <a:endParaRPr lang="en-IE"/>
        </a:p>
      </dgm:t>
    </dgm:pt>
    <dgm:pt modelId="{A51ABBC3-C510-4870-A866-4123910D9C10}" type="pres">
      <dgm:prSet presAssocID="{4C2A4D1D-CE9D-4B66-BA0A-EC260795C696}" presName="Name8" presStyleCnt="0"/>
      <dgm:spPr/>
    </dgm:pt>
    <dgm:pt modelId="{5F9CC7FC-EE39-40FB-832C-7BD2EF656582}" type="pres">
      <dgm:prSet presAssocID="{4C2A4D1D-CE9D-4B66-BA0A-EC260795C696}" presName="level" presStyleLbl="node1" presStyleIdx="1" presStyleCnt="3">
        <dgm:presLayoutVars>
          <dgm:chMax val="1"/>
          <dgm:bulletEnabled val="1"/>
        </dgm:presLayoutVars>
      </dgm:prSet>
      <dgm:spPr/>
      <dgm:t>
        <a:bodyPr/>
        <a:lstStyle/>
        <a:p>
          <a:endParaRPr lang="en-IE"/>
        </a:p>
      </dgm:t>
    </dgm:pt>
    <dgm:pt modelId="{B16AB2A9-E049-484A-BEEB-D848DF3413A3}" type="pres">
      <dgm:prSet presAssocID="{4C2A4D1D-CE9D-4B66-BA0A-EC260795C696}" presName="levelTx" presStyleLbl="revTx" presStyleIdx="0" presStyleCnt="0">
        <dgm:presLayoutVars>
          <dgm:chMax val="1"/>
          <dgm:bulletEnabled val="1"/>
        </dgm:presLayoutVars>
      </dgm:prSet>
      <dgm:spPr/>
      <dgm:t>
        <a:bodyPr/>
        <a:lstStyle/>
        <a:p>
          <a:endParaRPr lang="en-IE"/>
        </a:p>
      </dgm:t>
    </dgm:pt>
    <dgm:pt modelId="{D4D42301-3164-4D96-9FD3-EE83125E6A34}" type="pres">
      <dgm:prSet presAssocID="{94C3784C-D81B-4D70-8D1F-F1214D741FEA}" presName="Name8" presStyleCnt="0"/>
      <dgm:spPr/>
    </dgm:pt>
    <dgm:pt modelId="{CB1AF7AE-629F-4F08-8A0D-735CC2895E2D}" type="pres">
      <dgm:prSet presAssocID="{94C3784C-D81B-4D70-8D1F-F1214D741FEA}" presName="level" presStyleLbl="node1" presStyleIdx="2" presStyleCnt="3" custScaleY="104292">
        <dgm:presLayoutVars>
          <dgm:chMax val="1"/>
          <dgm:bulletEnabled val="1"/>
        </dgm:presLayoutVars>
      </dgm:prSet>
      <dgm:spPr/>
      <dgm:t>
        <a:bodyPr/>
        <a:lstStyle/>
        <a:p>
          <a:endParaRPr lang="en-IE"/>
        </a:p>
      </dgm:t>
    </dgm:pt>
    <dgm:pt modelId="{ECD7F08F-1898-4F6A-9063-AE0512092CFF}" type="pres">
      <dgm:prSet presAssocID="{94C3784C-D81B-4D70-8D1F-F1214D741FEA}" presName="levelTx" presStyleLbl="revTx" presStyleIdx="0" presStyleCnt="0">
        <dgm:presLayoutVars>
          <dgm:chMax val="1"/>
          <dgm:bulletEnabled val="1"/>
        </dgm:presLayoutVars>
      </dgm:prSet>
      <dgm:spPr/>
      <dgm:t>
        <a:bodyPr/>
        <a:lstStyle/>
        <a:p>
          <a:endParaRPr lang="en-IE"/>
        </a:p>
      </dgm:t>
    </dgm:pt>
  </dgm:ptLst>
  <dgm:cxnLst>
    <dgm:cxn modelId="{EE20349F-9DC4-4F0C-8F9E-A7433B47F807}" type="presOf" srcId="{4C2A4D1D-CE9D-4B66-BA0A-EC260795C696}" destId="{5F9CC7FC-EE39-40FB-832C-7BD2EF656582}" srcOrd="0" destOrd="0" presId="urn:microsoft.com/office/officeart/2005/8/layout/pyramid1"/>
    <dgm:cxn modelId="{7DCA784C-B2F7-4EB5-92A4-8FC8FE367AF8}" type="presOf" srcId="{945A7635-AFB9-4EEF-81D2-E952E613B93B}" destId="{6A04D0C4-08A7-44AE-8791-E908C49FB7D1}" srcOrd="0" destOrd="0" presId="urn:microsoft.com/office/officeart/2005/8/layout/pyramid1"/>
    <dgm:cxn modelId="{A207C4B7-830E-45EF-8298-C516A0D1440C}" type="presOf" srcId="{2D6AE4D0-B042-4442-AD7C-1AEE4A63D72A}" destId="{5C6CC656-3DF3-41C1-990C-C6275E6F81FA}" srcOrd="0" destOrd="0" presId="urn:microsoft.com/office/officeart/2005/8/layout/pyramid1"/>
    <dgm:cxn modelId="{2301C404-7B57-4401-93F6-8851D7C74A09}" type="presOf" srcId="{945A7635-AFB9-4EEF-81D2-E952E613B93B}" destId="{D77BAF5E-D0F3-424C-BDDE-40C65905A3CD}" srcOrd="1" destOrd="0" presId="urn:microsoft.com/office/officeart/2005/8/layout/pyramid1"/>
    <dgm:cxn modelId="{4F681284-4AB9-4BE1-8E67-0E43AF3024DB}" srcId="{2D6AE4D0-B042-4442-AD7C-1AEE4A63D72A}" destId="{94C3784C-D81B-4D70-8D1F-F1214D741FEA}" srcOrd="2" destOrd="0" parTransId="{C6CE3531-AFC1-4374-88AA-C59DB419655C}" sibTransId="{82339E04-C47F-4F7B-AFB0-C1908588E8E8}"/>
    <dgm:cxn modelId="{D6D7D6DD-62EC-4BB7-A3DA-F8487E4F4FFA}" type="presOf" srcId="{94C3784C-D81B-4D70-8D1F-F1214D741FEA}" destId="{CB1AF7AE-629F-4F08-8A0D-735CC2895E2D}" srcOrd="0" destOrd="0" presId="urn:microsoft.com/office/officeart/2005/8/layout/pyramid1"/>
    <dgm:cxn modelId="{6F85F929-930A-46CE-9F09-F4C76B76DE0D}" srcId="{2D6AE4D0-B042-4442-AD7C-1AEE4A63D72A}" destId="{4C2A4D1D-CE9D-4B66-BA0A-EC260795C696}" srcOrd="1" destOrd="0" parTransId="{3C38D885-165E-4419-BC35-00D65518F7A5}" sibTransId="{B3C2F5B8-27C0-4107-8135-9D63CE328D33}"/>
    <dgm:cxn modelId="{B47DFDF4-D806-4BF8-BC7E-14BEE3E4FF7B}" type="presOf" srcId="{94C3784C-D81B-4D70-8D1F-F1214D741FEA}" destId="{ECD7F08F-1898-4F6A-9063-AE0512092CFF}" srcOrd="1" destOrd="0" presId="urn:microsoft.com/office/officeart/2005/8/layout/pyramid1"/>
    <dgm:cxn modelId="{1E8651A6-1858-49C9-B8D7-185F9DAE0451}" srcId="{2D6AE4D0-B042-4442-AD7C-1AEE4A63D72A}" destId="{945A7635-AFB9-4EEF-81D2-E952E613B93B}" srcOrd="0" destOrd="0" parTransId="{573B4C8E-E01A-46F5-9485-41789CE8565A}" sibTransId="{C61398B6-4BD7-4874-BCF5-B3856C9C4DCE}"/>
    <dgm:cxn modelId="{FDF92EFE-0895-49CD-8331-530378EBF0C7}" type="presOf" srcId="{4C2A4D1D-CE9D-4B66-BA0A-EC260795C696}" destId="{B16AB2A9-E049-484A-BEEB-D848DF3413A3}" srcOrd="1" destOrd="0" presId="urn:microsoft.com/office/officeart/2005/8/layout/pyramid1"/>
    <dgm:cxn modelId="{59685739-4009-49CD-AA54-AA264D7BA40F}" type="presParOf" srcId="{5C6CC656-3DF3-41C1-990C-C6275E6F81FA}" destId="{6079BC72-8C06-4064-9076-66E4DE90C23E}" srcOrd="0" destOrd="0" presId="urn:microsoft.com/office/officeart/2005/8/layout/pyramid1"/>
    <dgm:cxn modelId="{FDB23EA8-761A-4F06-99CA-9B9E1D66C036}" type="presParOf" srcId="{6079BC72-8C06-4064-9076-66E4DE90C23E}" destId="{6A04D0C4-08A7-44AE-8791-E908C49FB7D1}" srcOrd="0" destOrd="0" presId="urn:microsoft.com/office/officeart/2005/8/layout/pyramid1"/>
    <dgm:cxn modelId="{E9D843D1-B919-4A00-91D6-F5DBBFBE4BC3}" type="presParOf" srcId="{6079BC72-8C06-4064-9076-66E4DE90C23E}" destId="{D77BAF5E-D0F3-424C-BDDE-40C65905A3CD}" srcOrd="1" destOrd="0" presId="urn:microsoft.com/office/officeart/2005/8/layout/pyramid1"/>
    <dgm:cxn modelId="{D31C0AC8-02ED-49D2-B132-A987B53A9ABD}" type="presParOf" srcId="{5C6CC656-3DF3-41C1-990C-C6275E6F81FA}" destId="{A51ABBC3-C510-4870-A866-4123910D9C10}" srcOrd="1" destOrd="0" presId="urn:microsoft.com/office/officeart/2005/8/layout/pyramid1"/>
    <dgm:cxn modelId="{C763E100-388A-4F3A-BF6B-3AD49690F22C}" type="presParOf" srcId="{A51ABBC3-C510-4870-A866-4123910D9C10}" destId="{5F9CC7FC-EE39-40FB-832C-7BD2EF656582}" srcOrd="0" destOrd="0" presId="urn:microsoft.com/office/officeart/2005/8/layout/pyramid1"/>
    <dgm:cxn modelId="{2E73E037-BBA6-4607-AA6D-C128AA4594A0}" type="presParOf" srcId="{A51ABBC3-C510-4870-A866-4123910D9C10}" destId="{B16AB2A9-E049-484A-BEEB-D848DF3413A3}" srcOrd="1" destOrd="0" presId="urn:microsoft.com/office/officeart/2005/8/layout/pyramid1"/>
    <dgm:cxn modelId="{BAFBAACB-BED4-47E0-873F-447AEB87012A}" type="presParOf" srcId="{5C6CC656-3DF3-41C1-990C-C6275E6F81FA}" destId="{D4D42301-3164-4D96-9FD3-EE83125E6A34}" srcOrd="2" destOrd="0" presId="urn:microsoft.com/office/officeart/2005/8/layout/pyramid1"/>
    <dgm:cxn modelId="{61DBF248-D860-4CFF-ABC5-DCBE51155556}" type="presParOf" srcId="{D4D42301-3164-4D96-9FD3-EE83125E6A34}" destId="{CB1AF7AE-629F-4F08-8A0D-735CC2895E2D}" srcOrd="0" destOrd="0" presId="urn:microsoft.com/office/officeart/2005/8/layout/pyramid1"/>
    <dgm:cxn modelId="{0D8620BE-0098-437A-AE61-E670785A205F}" type="presParOf" srcId="{D4D42301-3164-4D96-9FD3-EE83125E6A34}" destId="{ECD7F08F-1898-4F6A-9063-AE0512092CF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D4D6F4-F9BA-4EB4-A57C-DFAD71453C5F}"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IE"/>
        </a:p>
      </dgm:t>
    </dgm:pt>
    <dgm:pt modelId="{B3E7D884-029B-4E9A-A64D-B7770DC03B71}">
      <dgm:prSet phldrT="[Text]" custT="1"/>
      <dgm:spPr/>
      <dgm:t>
        <a:bodyPr/>
        <a:lstStyle/>
        <a:p>
          <a:r>
            <a:rPr lang="en-IE" sz="1600" b="1" dirty="0" smtClean="0">
              <a:latin typeface="Arial" panose="020B0604020202020204" pitchFamily="34" charset="0"/>
              <a:cs typeface="Arial" panose="020B0604020202020204" pitchFamily="34" charset="0"/>
            </a:rPr>
            <a:t>Decarbonisation</a:t>
          </a:r>
          <a:endParaRPr lang="en-IE" sz="1600" b="1" dirty="0">
            <a:latin typeface="Arial" panose="020B0604020202020204" pitchFamily="34" charset="0"/>
            <a:cs typeface="Arial" panose="020B0604020202020204" pitchFamily="34" charset="0"/>
          </a:endParaRPr>
        </a:p>
      </dgm:t>
    </dgm:pt>
    <dgm:pt modelId="{88D75BA6-8541-4A56-A758-BE8D9C884CDF}" type="parTrans" cxnId="{97E42E76-4F1C-4546-8928-6FB038FCE4B2}">
      <dgm:prSet/>
      <dgm:spPr/>
      <dgm:t>
        <a:bodyPr/>
        <a:lstStyle/>
        <a:p>
          <a:endParaRPr lang="en-IE" sz="1600" b="1">
            <a:latin typeface="Arial" panose="020B0604020202020204" pitchFamily="34" charset="0"/>
            <a:cs typeface="Arial" panose="020B0604020202020204" pitchFamily="34" charset="0"/>
          </a:endParaRPr>
        </a:p>
      </dgm:t>
    </dgm:pt>
    <dgm:pt modelId="{5AF66DBF-5E20-4C44-B17F-E164CD219DB2}" type="sibTrans" cxnId="{97E42E76-4F1C-4546-8928-6FB038FCE4B2}">
      <dgm:prSet/>
      <dgm:spPr/>
      <dgm:t>
        <a:bodyPr/>
        <a:lstStyle/>
        <a:p>
          <a:endParaRPr lang="en-IE" sz="1600" b="1">
            <a:latin typeface="Arial" panose="020B0604020202020204" pitchFamily="34" charset="0"/>
            <a:cs typeface="Arial" panose="020B0604020202020204" pitchFamily="34" charset="0"/>
          </a:endParaRPr>
        </a:p>
      </dgm:t>
    </dgm:pt>
    <dgm:pt modelId="{FDF75309-914E-488F-A4D3-A5500DB97349}">
      <dgm:prSet phldrT="[Text]" custT="1"/>
      <dgm:spPr/>
      <dgm:t>
        <a:bodyPr/>
        <a:lstStyle/>
        <a:p>
          <a:r>
            <a:rPr lang="en-IE" sz="1600" b="1" dirty="0" smtClean="0">
              <a:latin typeface="Arial" panose="020B0604020202020204" pitchFamily="34" charset="0"/>
              <a:cs typeface="Arial" panose="020B0604020202020204" pitchFamily="34" charset="0"/>
            </a:rPr>
            <a:t>Decentralisation</a:t>
          </a:r>
          <a:endParaRPr lang="en-IE" sz="1600" b="1" dirty="0">
            <a:latin typeface="Arial" panose="020B0604020202020204" pitchFamily="34" charset="0"/>
            <a:cs typeface="Arial" panose="020B0604020202020204" pitchFamily="34" charset="0"/>
          </a:endParaRPr>
        </a:p>
      </dgm:t>
    </dgm:pt>
    <dgm:pt modelId="{74AA7738-D8E6-4D03-B26C-8EAE3722E351}" type="parTrans" cxnId="{127D55A9-979B-4AA9-BEFA-0240EC77AA98}">
      <dgm:prSet/>
      <dgm:spPr/>
      <dgm:t>
        <a:bodyPr/>
        <a:lstStyle/>
        <a:p>
          <a:endParaRPr lang="en-IE" sz="1600" b="1">
            <a:latin typeface="Arial" panose="020B0604020202020204" pitchFamily="34" charset="0"/>
            <a:cs typeface="Arial" panose="020B0604020202020204" pitchFamily="34" charset="0"/>
          </a:endParaRPr>
        </a:p>
      </dgm:t>
    </dgm:pt>
    <dgm:pt modelId="{452F3211-871F-4074-89E8-F61A718BDD6E}" type="sibTrans" cxnId="{127D55A9-979B-4AA9-BEFA-0240EC77AA98}">
      <dgm:prSet/>
      <dgm:spPr/>
      <dgm:t>
        <a:bodyPr/>
        <a:lstStyle/>
        <a:p>
          <a:endParaRPr lang="en-IE" sz="1600" b="1">
            <a:latin typeface="Arial" panose="020B0604020202020204" pitchFamily="34" charset="0"/>
            <a:cs typeface="Arial" panose="020B0604020202020204" pitchFamily="34" charset="0"/>
          </a:endParaRPr>
        </a:p>
      </dgm:t>
    </dgm:pt>
    <dgm:pt modelId="{7A907D82-BC93-49F6-9ED0-3E5ED5CF545F}">
      <dgm:prSet phldrT="[Text]" custT="1"/>
      <dgm:spPr/>
      <dgm:t>
        <a:bodyPr/>
        <a:lstStyle/>
        <a:p>
          <a:r>
            <a:rPr lang="en-IE" sz="1600" b="1" dirty="0" smtClean="0">
              <a:latin typeface="Arial" panose="020B0604020202020204" pitchFamily="34" charset="0"/>
              <a:cs typeface="Arial" panose="020B0604020202020204" pitchFamily="34" charset="0"/>
            </a:rPr>
            <a:t>Digitisation</a:t>
          </a:r>
          <a:endParaRPr lang="en-IE" sz="1600" b="1" dirty="0">
            <a:latin typeface="Arial" panose="020B0604020202020204" pitchFamily="34" charset="0"/>
            <a:cs typeface="Arial" panose="020B0604020202020204" pitchFamily="34" charset="0"/>
          </a:endParaRPr>
        </a:p>
      </dgm:t>
    </dgm:pt>
    <dgm:pt modelId="{ECDC9D0A-A525-4526-AB41-21E215C8CDAE}" type="parTrans" cxnId="{1E6B7123-4F0A-4892-BD44-EABC6F9731C9}">
      <dgm:prSet/>
      <dgm:spPr/>
      <dgm:t>
        <a:bodyPr/>
        <a:lstStyle/>
        <a:p>
          <a:endParaRPr lang="en-IE" sz="1600" b="1">
            <a:latin typeface="Arial" panose="020B0604020202020204" pitchFamily="34" charset="0"/>
            <a:cs typeface="Arial" panose="020B0604020202020204" pitchFamily="34" charset="0"/>
          </a:endParaRPr>
        </a:p>
      </dgm:t>
    </dgm:pt>
    <dgm:pt modelId="{37AC7373-6D62-416B-96FF-F62162B4B2CF}" type="sibTrans" cxnId="{1E6B7123-4F0A-4892-BD44-EABC6F9731C9}">
      <dgm:prSet/>
      <dgm:spPr/>
      <dgm:t>
        <a:bodyPr/>
        <a:lstStyle/>
        <a:p>
          <a:endParaRPr lang="en-IE" sz="1600" b="1">
            <a:latin typeface="Arial" panose="020B0604020202020204" pitchFamily="34" charset="0"/>
            <a:cs typeface="Arial" panose="020B0604020202020204" pitchFamily="34" charset="0"/>
          </a:endParaRPr>
        </a:p>
      </dgm:t>
    </dgm:pt>
    <dgm:pt modelId="{C3CF908A-4833-4F03-A08C-3946C96DA48B}" type="pres">
      <dgm:prSet presAssocID="{51D4D6F4-F9BA-4EB4-A57C-DFAD71453C5F}" presName="Name0" presStyleCnt="0">
        <dgm:presLayoutVars>
          <dgm:chMax val="7"/>
          <dgm:chPref val="7"/>
          <dgm:dir/>
          <dgm:animLvl val="lvl"/>
        </dgm:presLayoutVars>
      </dgm:prSet>
      <dgm:spPr/>
      <dgm:t>
        <a:bodyPr/>
        <a:lstStyle/>
        <a:p>
          <a:endParaRPr lang="en-IE"/>
        </a:p>
      </dgm:t>
    </dgm:pt>
    <dgm:pt modelId="{C87788E6-ACA2-4F8C-A9D7-F379E61E2F69}" type="pres">
      <dgm:prSet presAssocID="{B3E7D884-029B-4E9A-A64D-B7770DC03B71}" presName="Accent1" presStyleCnt="0"/>
      <dgm:spPr/>
      <dgm:t>
        <a:bodyPr/>
        <a:lstStyle/>
        <a:p>
          <a:endParaRPr lang="en-GB"/>
        </a:p>
      </dgm:t>
    </dgm:pt>
    <dgm:pt modelId="{5F32FEC4-C3F7-4C77-A72D-883C971BD65A}" type="pres">
      <dgm:prSet presAssocID="{B3E7D884-029B-4E9A-A64D-B7770DC03B71}" presName="Accent" presStyleLbl="node1" presStyleIdx="0" presStyleCnt="3" custScaleX="153297"/>
      <dgm:spPr/>
      <dgm:t>
        <a:bodyPr/>
        <a:lstStyle/>
        <a:p>
          <a:endParaRPr lang="en-IE"/>
        </a:p>
      </dgm:t>
    </dgm:pt>
    <dgm:pt modelId="{C0024624-6374-4C9A-94A2-8377FBF5797E}" type="pres">
      <dgm:prSet presAssocID="{B3E7D884-029B-4E9A-A64D-B7770DC03B71}" presName="Parent1" presStyleLbl="revTx" presStyleIdx="0" presStyleCnt="3" custScaleX="206674">
        <dgm:presLayoutVars>
          <dgm:chMax val="1"/>
          <dgm:chPref val="1"/>
          <dgm:bulletEnabled val="1"/>
        </dgm:presLayoutVars>
      </dgm:prSet>
      <dgm:spPr/>
      <dgm:t>
        <a:bodyPr/>
        <a:lstStyle/>
        <a:p>
          <a:endParaRPr lang="en-IE"/>
        </a:p>
      </dgm:t>
    </dgm:pt>
    <dgm:pt modelId="{176FDF01-9071-421B-9825-116841F3144A}" type="pres">
      <dgm:prSet presAssocID="{FDF75309-914E-488F-A4D3-A5500DB97349}" presName="Accent2" presStyleCnt="0"/>
      <dgm:spPr/>
      <dgm:t>
        <a:bodyPr/>
        <a:lstStyle/>
        <a:p>
          <a:endParaRPr lang="en-GB"/>
        </a:p>
      </dgm:t>
    </dgm:pt>
    <dgm:pt modelId="{83271386-E1CD-4571-B9F2-7ABC28439733}" type="pres">
      <dgm:prSet presAssocID="{FDF75309-914E-488F-A4D3-A5500DB97349}" presName="Accent" presStyleLbl="node1" presStyleIdx="1" presStyleCnt="3" custScaleX="198749"/>
      <dgm:spPr/>
      <dgm:t>
        <a:bodyPr/>
        <a:lstStyle/>
        <a:p>
          <a:endParaRPr lang="en-IE"/>
        </a:p>
      </dgm:t>
    </dgm:pt>
    <dgm:pt modelId="{F360E165-8518-40CC-8EF0-2345B1B03D2D}" type="pres">
      <dgm:prSet presAssocID="{FDF75309-914E-488F-A4D3-A5500DB97349}" presName="Parent2" presStyleLbl="revTx" presStyleIdx="1" presStyleCnt="3" custScaleX="245514">
        <dgm:presLayoutVars>
          <dgm:chMax val="1"/>
          <dgm:chPref val="1"/>
          <dgm:bulletEnabled val="1"/>
        </dgm:presLayoutVars>
      </dgm:prSet>
      <dgm:spPr/>
      <dgm:t>
        <a:bodyPr/>
        <a:lstStyle/>
        <a:p>
          <a:endParaRPr lang="en-IE"/>
        </a:p>
      </dgm:t>
    </dgm:pt>
    <dgm:pt modelId="{98E97AC6-5BF2-4245-A638-ADAD27EAE294}" type="pres">
      <dgm:prSet presAssocID="{7A907D82-BC93-49F6-9ED0-3E5ED5CF545F}" presName="Accent3" presStyleCnt="0"/>
      <dgm:spPr/>
      <dgm:t>
        <a:bodyPr/>
        <a:lstStyle/>
        <a:p>
          <a:endParaRPr lang="en-GB"/>
        </a:p>
      </dgm:t>
    </dgm:pt>
    <dgm:pt modelId="{54AF3F45-D57B-4631-9B14-AAA4A32539E3}" type="pres">
      <dgm:prSet presAssocID="{7A907D82-BC93-49F6-9ED0-3E5ED5CF545F}" presName="Accent" presStyleLbl="node1" presStyleIdx="2" presStyleCnt="3" custScaleX="174217"/>
      <dgm:spPr/>
      <dgm:t>
        <a:bodyPr/>
        <a:lstStyle/>
        <a:p>
          <a:endParaRPr lang="en-IE"/>
        </a:p>
      </dgm:t>
    </dgm:pt>
    <dgm:pt modelId="{7B6A6EB6-C185-4BD9-964C-A37A80CAD0A6}" type="pres">
      <dgm:prSet presAssocID="{7A907D82-BC93-49F6-9ED0-3E5ED5CF545F}" presName="Parent3" presStyleLbl="revTx" presStyleIdx="2" presStyleCnt="3" custScaleX="183475">
        <dgm:presLayoutVars>
          <dgm:chMax val="1"/>
          <dgm:chPref val="1"/>
          <dgm:bulletEnabled val="1"/>
        </dgm:presLayoutVars>
      </dgm:prSet>
      <dgm:spPr/>
      <dgm:t>
        <a:bodyPr/>
        <a:lstStyle/>
        <a:p>
          <a:endParaRPr lang="en-IE"/>
        </a:p>
      </dgm:t>
    </dgm:pt>
  </dgm:ptLst>
  <dgm:cxnLst>
    <dgm:cxn modelId="{7D02C058-DAB1-453E-95DC-88998DED7CE4}" type="presOf" srcId="{B3E7D884-029B-4E9A-A64D-B7770DC03B71}" destId="{C0024624-6374-4C9A-94A2-8377FBF5797E}" srcOrd="0" destOrd="0" presId="urn:microsoft.com/office/officeart/2009/layout/CircleArrowProcess"/>
    <dgm:cxn modelId="{83239ECA-8E4B-4E3F-AC71-41847AF71787}" type="presOf" srcId="{FDF75309-914E-488F-A4D3-A5500DB97349}" destId="{F360E165-8518-40CC-8EF0-2345B1B03D2D}" srcOrd="0" destOrd="0" presId="urn:microsoft.com/office/officeart/2009/layout/CircleArrowProcess"/>
    <dgm:cxn modelId="{127D55A9-979B-4AA9-BEFA-0240EC77AA98}" srcId="{51D4D6F4-F9BA-4EB4-A57C-DFAD71453C5F}" destId="{FDF75309-914E-488F-A4D3-A5500DB97349}" srcOrd="1" destOrd="0" parTransId="{74AA7738-D8E6-4D03-B26C-8EAE3722E351}" sibTransId="{452F3211-871F-4074-89E8-F61A718BDD6E}"/>
    <dgm:cxn modelId="{F8827855-70ED-467F-BCA1-DD13F5D0DE3B}" type="presOf" srcId="{51D4D6F4-F9BA-4EB4-A57C-DFAD71453C5F}" destId="{C3CF908A-4833-4F03-A08C-3946C96DA48B}" srcOrd="0" destOrd="0" presId="urn:microsoft.com/office/officeart/2009/layout/CircleArrowProcess"/>
    <dgm:cxn modelId="{97E42E76-4F1C-4546-8928-6FB038FCE4B2}" srcId="{51D4D6F4-F9BA-4EB4-A57C-DFAD71453C5F}" destId="{B3E7D884-029B-4E9A-A64D-B7770DC03B71}" srcOrd="0" destOrd="0" parTransId="{88D75BA6-8541-4A56-A758-BE8D9C884CDF}" sibTransId="{5AF66DBF-5E20-4C44-B17F-E164CD219DB2}"/>
    <dgm:cxn modelId="{66466655-ED30-42D1-96B9-08FBC304EC2B}" type="presOf" srcId="{7A907D82-BC93-49F6-9ED0-3E5ED5CF545F}" destId="{7B6A6EB6-C185-4BD9-964C-A37A80CAD0A6}" srcOrd="0" destOrd="0" presId="urn:microsoft.com/office/officeart/2009/layout/CircleArrowProcess"/>
    <dgm:cxn modelId="{1E6B7123-4F0A-4892-BD44-EABC6F9731C9}" srcId="{51D4D6F4-F9BA-4EB4-A57C-DFAD71453C5F}" destId="{7A907D82-BC93-49F6-9ED0-3E5ED5CF545F}" srcOrd="2" destOrd="0" parTransId="{ECDC9D0A-A525-4526-AB41-21E215C8CDAE}" sibTransId="{37AC7373-6D62-416B-96FF-F62162B4B2CF}"/>
    <dgm:cxn modelId="{8900F9A9-0A20-4740-8AF6-AB7FF7184D4B}" type="presParOf" srcId="{C3CF908A-4833-4F03-A08C-3946C96DA48B}" destId="{C87788E6-ACA2-4F8C-A9D7-F379E61E2F69}" srcOrd="0" destOrd="0" presId="urn:microsoft.com/office/officeart/2009/layout/CircleArrowProcess"/>
    <dgm:cxn modelId="{A398D456-D68D-4830-8DF7-D310DCF78DE8}" type="presParOf" srcId="{C87788E6-ACA2-4F8C-A9D7-F379E61E2F69}" destId="{5F32FEC4-C3F7-4C77-A72D-883C971BD65A}" srcOrd="0" destOrd="0" presId="urn:microsoft.com/office/officeart/2009/layout/CircleArrowProcess"/>
    <dgm:cxn modelId="{BB315B42-9214-4FA3-8B3D-5912447E4FE8}" type="presParOf" srcId="{C3CF908A-4833-4F03-A08C-3946C96DA48B}" destId="{C0024624-6374-4C9A-94A2-8377FBF5797E}" srcOrd="1" destOrd="0" presId="urn:microsoft.com/office/officeart/2009/layout/CircleArrowProcess"/>
    <dgm:cxn modelId="{09291AB0-356D-4486-BA8E-C67F3B3F39FA}" type="presParOf" srcId="{C3CF908A-4833-4F03-A08C-3946C96DA48B}" destId="{176FDF01-9071-421B-9825-116841F3144A}" srcOrd="2" destOrd="0" presId="urn:microsoft.com/office/officeart/2009/layout/CircleArrowProcess"/>
    <dgm:cxn modelId="{70F5B85A-0F82-4B0E-AA33-3B1A656A2B69}" type="presParOf" srcId="{176FDF01-9071-421B-9825-116841F3144A}" destId="{83271386-E1CD-4571-B9F2-7ABC28439733}" srcOrd="0" destOrd="0" presId="urn:microsoft.com/office/officeart/2009/layout/CircleArrowProcess"/>
    <dgm:cxn modelId="{E4B01BAD-444A-44D4-8E1A-FE44F4097EAF}" type="presParOf" srcId="{C3CF908A-4833-4F03-A08C-3946C96DA48B}" destId="{F360E165-8518-40CC-8EF0-2345B1B03D2D}" srcOrd="3" destOrd="0" presId="urn:microsoft.com/office/officeart/2009/layout/CircleArrowProcess"/>
    <dgm:cxn modelId="{0C5ADA93-5566-41F6-8463-FEDA923F1649}" type="presParOf" srcId="{C3CF908A-4833-4F03-A08C-3946C96DA48B}" destId="{98E97AC6-5BF2-4245-A638-ADAD27EAE294}" srcOrd="4" destOrd="0" presId="urn:microsoft.com/office/officeart/2009/layout/CircleArrowProcess"/>
    <dgm:cxn modelId="{CBD90774-36D0-467D-AF1F-91FE8DC750DA}" type="presParOf" srcId="{98E97AC6-5BF2-4245-A638-ADAD27EAE294}" destId="{54AF3F45-D57B-4631-9B14-AAA4A32539E3}" srcOrd="0" destOrd="0" presId="urn:microsoft.com/office/officeart/2009/layout/CircleArrowProcess"/>
    <dgm:cxn modelId="{EA6AF1DB-9D52-4759-9E36-7A6F807E624B}" type="presParOf" srcId="{C3CF908A-4833-4F03-A08C-3946C96DA48B}" destId="{7B6A6EB6-C185-4BD9-964C-A37A80CAD0A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55F477-BDAB-40DB-8B99-BD5DB15DFB5A}" type="doc">
      <dgm:prSet loTypeId="urn:microsoft.com/office/officeart/2005/8/layout/pyramid4" loCatId="relationship" qsTypeId="urn:microsoft.com/office/officeart/2005/8/quickstyle/simple1" qsCatId="simple" csTypeId="urn:microsoft.com/office/officeart/2005/8/colors/colorful3" csCatId="colorful" phldr="1"/>
      <dgm:spPr/>
      <dgm:t>
        <a:bodyPr/>
        <a:lstStyle/>
        <a:p>
          <a:endParaRPr lang="en-IE"/>
        </a:p>
      </dgm:t>
    </dgm:pt>
    <dgm:pt modelId="{A6F61A60-81E9-48C1-B731-188A329B868A}">
      <dgm:prSet phldrT="[Text]" custT="1"/>
      <dgm:spPr/>
      <dgm:t>
        <a:bodyPr/>
        <a:lstStyle/>
        <a:p>
          <a:r>
            <a:rPr lang="en-IE" sz="1050" b="0" smtClean="0">
              <a:latin typeface="Arial" panose="020B0604020202020204" pitchFamily="34" charset="0"/>
              <a:cs typeface="Arial" panose="020B0604020202020204" pitchFamily="34" charset="0"/>
            </a:rPr>
            <a:t>Security of Supply</a:t>
          </a:r>
          <a:endParaRPr lang="en-IE" sz="1050" b="0" dirty="0">
            <a:latin typeface="Arial" panose="020B0604020202020204" pitchFamily="34" charset="0"/>
            <a:cs typeface="Arial" panose="020B0604020202020204" pitchFamily="34" charset="0"/>
          </a:endParaRPr>
        </a:p>
      </dgm:t>
    </dgm:pt>
    <dgm:pt modelId="{38A7CF8F-86E4-4074-A428-82358EFA4091}" type="parTrans" cxnId="{E2F1BF24-AA0E-4165-93C4-09242CCCEEE5}">
      <dgm:prSet/>
      <dgm:spPr/>
      <dgm:t>
        <a:bodyPr/>
        <a:lstStyle/>
        <a:p>
          <a:endParaRPr lang="en-IE" sz="1050" b="0">
            <a:latin typeface="Arial" panose="020B0604020202020204" pitchFamily="34" charset="0"/>
            <a:cs typeface="Arial" panose="020B0604020202020204" pitchFamily="34" charset="0"/>
          </a:endParaRPr>
        </a:p>
      </dgm:t>
    </dgm:pt>
    <dgm:pt modelId="{7207BF54-5D28-436E-94F7-2AC5AEBF29A4}" type="sibTrans" cxnId="{E2F1BF24-AA0E-4165-93C4-09242CCCEEE5}">
      <dgm:prSet/>
      <dgm:spPr/>
      <dgm:t>
        <a:bodyPr/>
        <a:lstStyle/>
        <a:p>
          <a:endParaRPr lang="en-IE" sz="1050" b="0">
            <a:latin typeface="Arial" panose="020B0604020202020204" pitchFamily="34" charset="0"/>
            <a:cs typeface="Arial" panose="020B0604020202020204" pitchFamily="34" charset="0"/>
          </a:endParaRPr>
        </a:p>
      </dgm:t>
    </dgm:pt>
    <dgm:pt modelId="{3A36841F-1A35-45A7-9203-9CB434A6E64F}">
      <dgm:prSet phldrT="[Text]" custT="1"/>
      <dgm:spPr/>
      <dgm:t>
        <a:bodyPr/>
        <a:lstStyle/>
        <a:p>
          <a:r>
            <a:rPr lang="en-IE" sz="1050" b="0" smtClean="0">
              <a:latin typeface="Arial" panose="020B0604020202020204" pitchFamily="34" charset="0"/>
              <a:cs typeface="Arial" panose="020B0604020202020204" pitchFamily="34" charset="0"/>
            </a:rPr>
            <a:t>Affordability</a:t>
          </a:r>
          <a:endParaRPr lang="en-IE" sz="1050" b="0" dirty="0">
            <a:latin typeface="Arial" panose="020B0604020202020204" pitchFamily="34" charset="0"/>
            <a:cs typeface="Arial" panose="020B0604020202020204" pitchFamily="34" charset="0"/>
          </a:endParaRPr>
        </a:p>
      </dgm:t>
    </dgm:pt>
    <dgm:pt modelId="{029B9DC0-442C-44D7-9F9E-A75A7046CB0E}" type="parTrans" cxnId="{EBB6D32D-C651-43DB-BAE7-D24269CB2B02}">
      <dgm:prSet/>
      <dgm:spPr/>
      <dgm:t>
        <a:bodyPr/>
        <a:lstStyle/>
        <a:p>
          <a:endParaRPr lang="en-IE" sz="1050" b="0">
            <a:latin typeface="Arial" panose="020B0604020202020204" pitchFamily="34" charset="0"/>
            <a:cs typeface="Arial" panose="020B0604020202020204" pitchFamily="34" charset="0"/>
          </a:endParaRPr>
        </a:p>
      </dgm:t>
    </dgm:pt>
    <dgm:pt modelId="{099B5024-865C-4227-B1EB-7DDC168DC8DB}" type="sibTrans" cxnId="{EBB6D32D-C651-43DB-BAE7-D24269CB2B02}">
      <dgm:prSet/>
      <dgm:spPr/>
      <dgm:t>
        <a:bodyPr/>
        <a:lstStyle/>
        <a:p>
          <a:endParaRPr lang="en-IE" sz="1050" b="0">
            <a:latin typeface="Arial" panose="020B0604020202020204" pitchFamily="34" charset="0"/>
            <a:cs typeface="Arial" panose="020B0604020202020204" pitchFamily="34" charset="0"/>
          </a:endParaRPr>
        </a:p>
      </dgm:t>
    </dgm:pt>
    <dgm:pt modelId="{346F48E1-277B-4536-95EF-6157BB568DC9}">
      <dgm:prSet phldrT="[Text]" custT="1"/>
      <dgm:spPr/>
      <dgm:t>
        <a:bodyPr/>
        <a:lstStyle/>
        <a:p>
          <a:r>
            <a:rPr lang="en-IE" sz="1050" b="0" dirty="0" smtClean="0">
              <a:latin typeface="Arial" panose="020B0604020202020204" pitchFamily="34" charset="0"/>
              <a:cs typeface="Arial" panose="020B0604020202020204" pitchFamily="34" charset="0"/>
            </a:rPr>
            <a:t>Customer expectations</a:t>
          </a:r>
          <a:endParaRPr lang="en-IE" sz="1050" b="0" dirty="0">
            <a:latin typeface="Arial" panose="020B0604020202020204" pitchFamily="34" charset="0"/>
            <a:cs typeface="Arial" panose="020B0604020202020204" pitchFamily="34" charset="0"/>
          </a:endParaRPr>
        </a:p>
      </dgm:t>
    </dgm:pt>
    <dgm:pt modelId="{46A7B2E7-2275-4F35-A441-1950692485F2}" type="parTrans" cxnId="{1308FAE5-A0CF-4DCC-BF86-B205B39C5513}">
      <dgm:prSet/>
      <dgm:spPr/>
      <dgm:t>
        <a:bodyPr/>
        <a:lstStyle/>
        <a:p>
          <a:endParaRPr lang="en-IE" sz="1050" b="0">
            <a:latin typeface="Arial" panose="020B0604020202020204" pitchFamily="34" charset="0"/>
            <a:cs typeface="Arial" panose="020B0604020202020204" pitchFamily="34" charset="0"/>
          </a:endParaRPr>
        </a:p>
      </dgm:t>
    </dgm:pt>
    <dgm:pt modelId="{94F9EA6D-B601-4D76-B2AB-02E14CAD4DCD}" type="sibTrans" cxnId="{1308FAE5-A0CF-4DCC-BF86-B205B39C5513}">
      <dgm:prSet/>
      <dgm:spPr/>
      <dgm:t>
        <a:bodyPr/>
        <a:lstStyle/>
        <a:p>
          <a:endParaRPr lang="en-IE" sz="1050" b="0">
            <a:latin typeface="Arial" panose="020B0604020202020204" pitchFamily="34" charset="0"/>
            <a:cs typeface="Arial" panose="020B0604020202020204" pitchFamily="34" charset="0"/>
          </a:endParaRPr>
        </a:p>
      </dgm:t>
    </dgm:pt>
    <dgm:pt modelId="{CE59E7C2-7AED-4273-BAFC-B69A9D48ED7E}">
      <dgm:prSet phldrT="[Text]" custT="1"/>
      <dgm:spPr/>
      <dgm:t>
        <a:bodyPr/>
        <a:lstStyle/>
        <a:p>
          <a:r>
            <a:rPr lang="en-IE" sz="1050" b="0" smtClean="0">
              <a:latin typeface="Arial" panose="020B0604020202020204" pitchFamily="34" charset="0"/>
              <a:cs typeface="Arial" panose="020B0604020202020204" pitchFamily="34" charset="0"/>
            </a:rPr>
            <a:t>Sustainability</a:t>
          </a:r>
          <a:endParaRPr lang="en-IE" sz="1050" b="0" dirty="0">
            <a:latin typeface="Arial" panose="020B0604020202020204" pitchFamily="34" charset="0"/>
            <a:cs typeface="Arial" panose="020B0604020202020204" pitchFamily="34" charset="0"/>
          </a:endParaRPr>
        </a:p>
      </dgm:t>
    </dgm:pt>
    <dgm:pt modelId="{6D75C934-5266-44DC-9C1E-AE9671879E34}" type="parTrans" cxnId="{279EAABD-663C-4C40-8F41-A8B128B8DA67}">
      <dgm:prSet/>
      <dgm:spPr/>
      <dgm:t>
        <a:bodyPr/>
        <a:lstStyle/>
        <a:p>
          <a:endParaRPr lang="en-IE" sz="1050" b="0">
            <a:latin typeface="Arial" panose="020B0604020202020204" pitchFamily="34" charset="0"/>
            <a:cs typeface="Arial" panose="020B0604020202020204" pitchFamily="34" charset="0"/>
          </a:endParaRPr>
        </a:p>
      </dgm:t>
    </dgm:pt>
    <dgm:pt modelId="{B27B843C-3315-4182-BB31-8E96E0A4DC22}" type="sibTrans" cxnId="{279EAABD-663C-4C40-8F41-A8B128B8DA67}">
      <dgm:prSet/>
      <dgm:spPr/>
      <dgm:t>
        <a:bodyPr/>
        <a:lstStyle/>
        <a:p>
          <a:endParaRPr lang="en-IE" sz="1050" b="0">
            <a:latin typeface="Arial" panose="020B0604020202020204" pitchFamily="34" charset="0"/>
            <a:cs typeface="Arial" panose="020B0604020202020204" pitchFamily="34" charset="0"/>
          </a:endParaRPr>
        </a:p>
      </dgm:t>
    </dgm:pt>
    <dgm:pt modelId="{5F8EF6EB-680A-4E46-A91F-15698D417431}" type="pres">
      <dgm:prSet presAssocID="{2E55F477-BDAB-40DB-8B99-BD5DB15DFB5A}" presName="compositeShape" presStyleCnt="0">
        <dgm:presLayoutVars>
          <dgm:chMax val="9"/>
          <dgm:dir/>
          <dgm:resizeHandles val="exact"/>
        </dgm:presLayoutVars>
      </dgm:prSet>
      <dgm:spPr/>
      <dgm:t>
        <a:bodyPr/>
        <a:lstStyle/>
        <a:p>
          <a:endParaRPr lang="en-IE"/>
        </a:p>
      </dgm:t>
    </dgm:pt>
    <dgm:pt modelId="{9D1997C5-3D4A-493E-B0FB-21BC03F76B86}" type="pres">
      <dgm:prSet presAssocID="{2E55F477-BDAB-40DB-8B99-BD5DB15DFB5A}" presName="triangle1" presStyleLbl="node1" presStyleIdx="0" presStyleCnt="4">
        <dgm:presLayoutVars>
          <dgm:bulletEnabled val="1"/>
        </dgm:presLayoutVars>
      </dgm:prSet>
      <dgm:spPr/>
      <dgm:t>
        <a:bodyPr/>
        <a:lstStyle/>
        <a:p>
          <a:endParaRPr lang="en-IE"/>
        </a:p>
      </dgm:t>
    </dgm:pt>
    <dgm:pt modelId="{EC0D3805-B88C-46CA-8C01-0EE96338690C}" type="pres">
      <dgm:prSet presAssocID="{2E55F477-BDAB-40DB-8B99-BD5DB15DFB5A}" presName="triangle2" presStyleLbl="node1" presStyleIdx="1" presStyleCnt="4">
        <dgm:presLayoutVars>
          <dgm:bulletEnabled val="1"/>
        </dgm:presLayoutVars>
      </dgm:prSet>
      <dgm:spPr/>
      <dgm:t>
        <a:bodyPr/>
        <a:lstStyle/>
        <a:p>
          <a:endParaRPr lang="en-IE"/>
        </a:p>
      </dgm:t>
    </dgm:pt>
    <dgm:pt modelId="{2DB0AE61-EFBB-4611-B83F-1D5EB2B50827}" type="pres">
      <dgm:prSet presAssocID="{2E55F477-BDAB-40DB-8B99-BD5DB15DFB5A}" presName="triangle3" presStyleLbl="node1" presStyleIdx="2" presStyleCnt="4">
        <dgm:presLayoutVars>
          <dgm:bulletEnabled val="1"/>
        </dgm:presLayoutVars>
      </dgm:prSet>
      <dgm:spPr/>
      <dgm:t>
        <a:bodyPr/>
        <a:lstStyle/>
        <a:p>
          <a:endParaRPr lang="en-IE"/>
        </a:p>
      </dgm:t>
    </dgm:pt>
    <dgm:pt modelId="{38034462-E3DB-4C6D-8A01-367AC9590D72}" type="pres">
      <dgm:prSet presAssocID="{2E55F477-BDAB-40DB-8B99-BD5DB15DFB5A}" presName="triangle4" presStyleLbl="node1" presStyleIdx="3" presStyleCnt="4">
        <dgm:presLayoutVars>
          <dgm:bulletEnabled val="1"/>
        </dgm:presLayoutVars>
      </dgm:prSet>
      <dgm:spPr/>
      <dgm:t>
        <a:bodyPr/>
        <a:lstStyle/>
        <a:p>
          <a:endParaRPr lang="en-IE"/>
        </a:p>
      </dgm:t>
    </dgm:pt>
  </dgm:ptLst>
  <dgm:cxnLst>
    <dgm:cxn modelId="{EBB6D32D-C651-43DB-BAE7-D24269CB2B02}" srcId="{2E55F477-BDAB-40DB-8B99-BD5DB15DFB5A}" destId="{3A36841F-1A35-45A7-9203-9CB434A6E64F}" srcOrd="1" destOrd="0" parTransId="{029B9DC0-442C-44D7-9F9E-A75A7046CB0E}" sibTransId="{099B5024-865C-4227-B1EB-7DDC168DC8DB}"/>
    <dgm:cxn modelId="{279EAABD-663C-4C40-8F41-A8B128B8DA67}" srcId="{2E55F477-BDAB-40DB-8B99-BD5DB15DFB5A}" destId="{CE59E7C2-7AED-4273-BAFC-B69A9D48ED7E}" srcOrd="3" destOrd="0" parTransId="{6D75C934-5266-44DC-9C1E-AE9671879E34}" sibTransId="{B27B843C-3315-4182-BB31-8E96E0A4DC22}"/>
    <dgm:cxn modelId="{72A8353C-C873-45B5-868E-6D2B9E1BC3FB}" type="presOf" srcId="{2E55F477-BDAB-40DB-8B99-BD5DB15DFB5A}" destId="{5F8EF6EB-680A-4E46-A91F-15698D417431}" srcOrd="0" destOrd="0" presId="urn:microsoft.com/office/officeart/2005/8/layout/pyramid4"/>
    <dgm:cxn modelId="{9BFCDB75-DD96-4C3F-A68C-38CEF3D1C815}" type="presOf" srcId="{346F48E1-277B-4536-95EF-6157BB568DC9}" destId="{2DB0AE61-EFBB-4611-B83F-1D5EB2B50827}" srcOrd="0" destOrd="0" presId="urn:microsoft.com/office/officeart/2005/8/layout/pyramid4"/>
    <dgm:cxn modelId="{C18727A6-630E-4431-A20F-A91EEF5070EB}" type="presOf" srcId="{3A36841F-1A35-45A7-9203-9CB434A6E64F}" destId="{EC0D3805-B88C-46CA-8C01-0EE96338690C}" srcOrd="0" destOrd="0" presId="urn:microsoft.com/office/officeart/2005/8/layout/pyramid4"/>
    <dgm:cxn modelId="{2CAB5976-66F8-4413-A3D3-6FE1528365EA}" type="presOf" srcId="{A6F61A60-81E9-48C1-B731-188A329B868A}" destId="{9D1997C5-3D4A-493E-B0FB-21BC03F76B86}" srcOrd="0" destOrd="0" presId="urn:microsoft.com/office/officeart/2005/8/layout/pyramid4"/>
    <dgm:cxn modelId="{1308FAE5-A0CF-4DCC-BF86-B205B39C5513}" srcId="{2E55F477-BDAB-40DB-8B99-BD5DB15DFB5A}" destId="{346F48E1-277B-4536-95EF-6157BB568DC9}" srcOrd="2" destOrd="0" parTransId="{46A7B2E7-2275-4F35-A441-1950692485F2}" sibTransId="{94F9EA6D-B601-4D76-B2AB-02E14CAD4DCD}"/>
    <dgm:cxn modelId="{83046567-515F-48B4-9BA6-747A7B377746}" type="presOf" srcId="{CE59E7C2-7AED-4273-BAFC-B69A9D48ED7E}" destId="{38034462-E3DB-4C6D-8A01-367AC9590D72}" srcOrd="0" destOrd="0" presId="urn:microsoft.com/office/officeart/2005/8/layout/pyramid4"/>
    <dgm:cxn modelId="{E2F1BF24-AA0E-4165-93C4-09242CCCEEE5}" srcId="{2E55F477-BDAB-40DB-8B99-BD5DB15DFB5A}" destId="{A6F61A60-81E9-48C1-B731-188A329B868A}" srcOrd="0" destOrd="0" parTransId="{38A7CF8F-86E4-4074-A428-82358EFA4091}" sibTransId="{7207BF54-5D28-436E-94F7-2AC5AEBF29A4}"/>
    <dgm:cxn modelId="{60AABA1D-04CC-4C55-8F16-43D512B0BCFB}" type="presParOf" srcId="{5F8EF6EB-680A-4E46-A91F-15698D417431}" destId="{9D1997C5-3D4A-493E-B0FB-21BC03F76B86}" srcOrd="0" destOrd="0" presId="urn:microsoft.com/office/officeart/2005/8/layout/pyramid4"/>
    <dgm:cxn modelId="{B4359F44-E9C2-4CBC-875B-16C2AB2CB226}" type="presParOf" srcId="{5F8EF6EB-680A-4E46-A91F-15698D417431}" destId="{EC0D3805-B88C-46CA-8C01-0EE96338690C}" srcOrd="1" destOrd="0" presId="urn:microsoft.com/office/officeart/2005/8/layout/pyramid4"/>
    <dgm:cxn modelId="{DA608460-15D3-471C-93C3-71EF5261A762}" type="presParOf" srcId="{5F8EF6EB-680A-4E46-A91F-15698D417431}" destId="{2DB0AE61-EFBB-4611-B83F-1D5EB2B50827}" srcOrd="2" destOrd="0" presId="urn:microsoft.com/office/officeart/2005/8/layout/pyramid4"/>
    <dgm:cxn modelId="{22911BB3-9A0E-4620-876D-723F01BE4F0D}" type="presParOf" srcId="{5F8EF6EB-680A-4E46-A91F-15698D417431}" destId="{38034462-E3DB-4C6D-8A01-367AC9590D72}" srcOrd="3" destOrd="0" presId="urn:microsoft.com/office/officeart/2005/8/layout/pyramid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FC2706-5CBA-4A04-B062-C2B25E62F7E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4188CB18-366E-4DD3-B863-02465DBA861F}">
      <dgm:prSet phldrT="[Text]"/>
      <dgm:spPr/>
      <dgm:t>
        <a:bodyPr/>
        <a:lstStyle/>
        <a:p>
          <a:r>
            <a:rPr lang="en-IE" dirty="0" smtClean="0"/>
            <a:t>EU Network Codes</a:t>
          </a:r>
          <a:endParaRPr lang="en-GB" dirty="0"/>
        </a:p>
      </dgm:t>
    </dgm:pt>
    <dgm:pt modelId="{9CFC4253-F4D8-46DA-823F-326C17051E81}" type="parTrans" cxnId="{742452E5-848C-4AFB-AD21-8AEBB7EBDA13}">
      <dgm:prSet/>
      <dgm:spPr/>
      <dgm:t>
        <a:bodyPr/>
        <a:lstStyle/>
        <a:p>
          <a:endParaRPr lang="en-GB"/>
        </a:p>
      </dgm:t>
    </dgm:pt>
    <dgm:pt modelId="{BF87EBE2-433F-49BA-9BC7-96A811CF0F21}" type="sibTrans" cxnId="{742452E5-848C-4AFB-AD21-8AEBB7EBDA13}">
      <dgm:prSet/>
      <dgm:spPr/>
      <dgm:t>
        <a:bodyPr/>
        <a:lstStyle/>
        <a:p>
          <a:endParaRPr lang="en-GB"/>
        </a:p>
      </dgm:t>
    </dgm:pt>
    <dgm:pt modelId="{C5DD683E-FFEC-4A13-8690-5364D0AE764D}">
      <dgm:prSet phldrT="[Text]"/>
      <dgm:spPr>
        <a:solidFill>
          <a:schemeClr val="accent3">
            <a:lumMod val="75000"/>
          </a:schemeClr>
        </a:solidFill>
      </dgm:spPr>
      <dgm:t>
        <a:bodyPr/>
        <a:lstStyle/>
        <a:p>
          <a:r>
            <a:rPr lang="en-IE" dirty="0" smtClean="0"/>
            <a:t>Connection Codes</a:t>
          </a:r>
          <a:endParaRPr lang="en-GB" dirty="0"/>
        </a:p>
      </dgm:t>
    </dgm:pt>
    <dgm:pt modelId="{BD2738C6-B465-4699-B4EA-FF507F7A744B}" type="parTrans" cxnId="{6F21AB13-8953-45E3-A295-F432B8F77C4D}">
      <dgm:prSet/>
      <dgm:spPr/>
      <dgm:t>
        <a:bodyPr/>
        <a:lstStyle/>
        <a:p>
          <a:endParaRPr lang="en-GB"/>
        </a:p>
      </dgm:t>
    </dgm:pt>
    <dgm:pt modelId="{053C6CEF-3F4D-4BF1-AE9E-03673A2B8306}" type="sibTrans" cxnId="{6F21AB13-8953-45E3-A295-F432B8F77C4D}">
      <dgm:prSet/>
      <dgm:spPr/>
      <dgm:t>
        <a:bodyPr/>
        <a:lstStyle/>
        <a:p>
          <a:endParaRPr lang="en-GB"/>
        </a:p>
      </dgm:t>
    </dgm:pt>
    <dgm:pt modelId="{7905B41B-A9FF-473D-AB36-E599A87DCD42}">
      <dgm:prSet phldrT="[Text]"/>
      <dgm:spPr>
        <a:solidFill>
          <a:schemeClr val="accent3">
            <a:lumMod val="75000"/>
          </a:schemeClr>
        </a:solidFill>
      </dgm:spPr>
      <dgm:t>
        <a:bodyPr/>
        <a:lstStyle/>
        <a:p>
          <a:r>
            <a:rPr lang="en-IE" dirty="0" smtClean="0"/>
            <a:t>HVDC</a:t>
          </a:r>
          <a:endParaRPr lang="en-GB" dirty="0"/>
        </a:p>
      </dgm:t>
    </dgm:pt>
    <dgm:pt modelId="{C399B2A3-C938-4787-81B9-01F50616842F}" type="parTrans" cxnId="{B7EA59C5-3C3C-4213-BD46-264B0411B49D}">
      <dgm:prSet/>
      <dgm:spPr/>
      <dgm:t>
        <a:bodyPr/>
        <a:lstStyle/>
        <a:p>
          <a:endParaRPr lang="en-GB"/>
        </a:p>
      </dgm:t>
    </dgm:pt>
    <dgm:pt modelId="{144F4965-4DDC-4FE7-BBE9-8108ECB032A7}" type="sibTrans" cxnId="{B7EA59C5-3C3C-4213-BD46-264B0411B49D}">
      <dgm:prSet/>
      <dgm:spPr/>
      <dgm:t>
        <a:bodyPr/>
        <a:lstStyle/>
        <a:p>
          <a:endParaRPr lang="en-GB"/>
        </a:p>
      </dgm:t>
    </dgm:pt>
    <dgm:pt modelId="{CC226AD3-3BC0-4A03-85C6-E988EA37B287}">
      <dgm:prSet phldrT="[Text]"/>
      <dgm:spPr>
        <a:solidFill>
          <a:schemeClr val="accent3">
            <a:lumMod val="75000"/>
          </a:schemeClr>
        </a:solidFill>
      </dgm:spPr>
      <dgm:t>
        <a:bodyPr/>
        <a:lstStyle/>
        <a:p>
          <a:r>
            <a:rPr lang="en-IE" dirty="0" smtClean="0"/>
            <a:t>Requirements for Generators</a:t>
          </a:r>
          <a:endParaRPr lang="en-GB" dirty="0"/>
        </a:p>
      </dgm:t>
    </dgm:pt>
    <dgm:pt modelId="{8AC59D7B-11D1-432D-88A1-90401BF0C0CC}" type="parTrans" cxnId="{6A69F2F0-98A6-4931-B178-A375E0CC5DE6}">
      <dgm:prSet/>
      <dgm:spPr/>
      <dgm:t>
        <a:bodyPr/>
        <a:lstStyle/>
        <a:p>
          <a:endParaRPr lang="en-GB"/>
        </a:p>
      </dgm:t>
    </dgm:pt>
    <dgm:pt modelId="{06B422B0-D58E-4102-B4EF-DD5CC95395E2}" type="sibTrans" cxnId="{6A69F2F0-98A6-4931-B178-A375E0CC5DE6}">
      <dgm:prSet/>
      <dgm:spPr/>
      <dgm:t>
        <a:bodyPr/>
        <a:lstStyle/>
        <a:p>
          <a:endParaRPr lang="en-GB"/>
        </a:p>
      </dgm:t>
    </dgm:pt>
    <dgm:pt modelId="{72A0B4DA-E090-4B8F-A122-98CE77F1322F}">
      <dgm:prSet phldrT="[Text]"/>
      <dgm:spPr>
        <a:solidFill>
          <a:schemeClr val="accent5">
            <a:lumMod val="60000"/>
            <a:lumOff val="40000"/>
          </a:schemeClr>
        </a:solidFill>
      </dgm:spPr>
      <dgm:t>
        <a:bodyPr/>
        <a:lstStyle/>
        <a:p>
          <a:r>
            <a:rPr lang="en-IE" dirty="0" smtClean="0"/>
            <a:t>Operations Codes</a:t>
          </a:r>
          <a:endParaRPr lang="en-GB" dirty="0"/>
        </a:p>
      </dgm:t>
    </dgm:pt>
    <dgm:pt modelId="{E782784D-516D-42A3-A370-40FAFB78C051}" type="parTrans" cxnId="{0A6063E0-55E2-4329-A7B0-A8000B32AC26}">
      <dgm:prSet/>
      <dgm:spPr/>
      <dgm:t>
        <a:bodyPr/>
        <a:lstStyle/>
        <a:p>
          <a:endParaRPr lang="en-GB"/>
        </a:p>
      </dgm:t>
    </dgm:pt>
    <dgm:pt modelId="{55B44D27-9146-48BF-B13C-906013F19FDE}" type="sibTrans" cxnId="{0A6063E0-55E2-4329-A7B0-A8000B32AC26}">
      <dgm:prSet/>
      <dgm:spPr/>
      <dgm:t>
        <a:bodyPr/>
        <a:lstStyle/>
        <a:p>
          <a:endParaRPr lang="en-GB"/>
        </a:p>
      </dgm:t>
    </dgm:pt>
    <dgm:pt modelId="{BE8FC0E8-2867-49AF-BCD7-8900EDDBC6DA}">
      <dgm:prSet phldrT="[Text]"/>
      <dgm:spPr>
        <a:solidFill>
          <a:schemeClr val="accent5">
            <a:lumMod val="60000"/>
            <a:lumOff val="40000"/>
          </a:schemeClr>
        </a:solidFill>
      </dgm:spPr>
      <dgm:t>
        <a:bodyPr/>
        <a:lstStyle/>
        <a:p>
          <a:r>
            <a:rPr lang="en-IE" dirty="0" smtClean="0"/>
            <a:t> System Operations</a:t>
          </a:r>
          <a:endParaRPr lang="en-GB" dirty="0"/>
        </a:p>
      </dgm:t>
    </dgm:pt>
    <dgm:pt modelId="{0CE08BBF-87B4-4226-9619-4CD3083EBA29}" type="parTrans" cxnId="{4A1CD00B-1E2B-498E-B8DB-E2FA112FB69F}">
      <dgm:prSet/>
      <dgm:spPr/>
      <dgm:t>
        <a:bodyPr/>
        <a:lstStyle/>
        <a:p>
          <a:endParaRPr lang="en-GB"/>
        </a:p>
      </dgm:t>
    </dgm:pt>
    <dgm:pt modelId="{8674E2C2-BFCC-476C-BB89-69E584366080}" type="sibTrans" cxnId="{4A1CD00B-1E2B-498E-B8DB-E2FA112FB69F}">
      <dgm:prSet/>
      <dgm:spPr/>
      <dgm:t>
        <a:bodyPr/>
        <a:lstStyle/>
        <a:p>
          <a:endParaRPr lang="en-GB"/>
        </a:p>
      </dgm:t>
    </dgm:pt>
    <dgm:pt modelId="{E79F6DEF-B339-4F4D-9502-9929B202A473}">
      <dgm:prSet phldrT="[Text]"/>
      <dgm:spPr>
        <a:solidFill>
          <a:schemeClr val="accent4">
            <a:lumMod val="60000"/>
            <a:lumOff val="40000"/>
          </a:schemeClr>
        </a:solidFill>
        <a:ln>
          <a:solidFill>
            <a:schemeClr val="accent4">
              <a:lumMod val="60000"/>
              <a:lumOff val="40000"/>
            </a:schemeClr>
          </a:solidFill>
        </a:ln>
      </dgm:spPr>
      <dgm:t>
        <a:bodyPr/>
        <a:lstStyle/>
        <a:p>
          <a:r>
            <a:rPr lang="en-IE" dirty="0" smtClean="0"/>
            <a:t>Market Codes</a:t>
          </a:r>
          <a:endParaRPr lang="en-GB" dirty="0"/>
        </a:p>
      </dgm:t>
    </dgm:pt>
    <dgm:pt modelId="{AB502CB2-555A-4E02-8DCA-3BD4B4D166C0}" type="parTrans" cxnId="{E09D83D6-CC8A-49EF-8211-420234E93A24}">
      <dgm:prSet/>
      <dgm:spPr/>
      <dgm:t>
        <a:bodyPr/>
        <a:lstStyle/>
        <a:p>
          <a:endParaRPr lang="en-GB"/>
        </a:p>
      </dgm:t>
    </dgm:pt>
    <dgm:pt modelId="{D5F49534-5AD2-4DAC-942E-93C651F78380}" type="sibTrans" cxnId="{E09D83D6-CC8A-49EF-8211-420234E93A24}">
      <dgm:prSet/>
      <dgm:spPr/>
      <dgm:t>
        <a:bodyPr/>
        <a:lstStyle/>
        <a:p>
          <a:endParaRPr lang="en-GB"/>
        </a:p>
      </dgm:t>
    </dgm:pt>
    <dgm:pt modelId="{8A0AA108-F4E4-4F46-AB46-92ABFFC1C17D}">
      <dgm:prSet phldrT="[Text]"/>
      <dgm:spPr>
        <a:solidFill>
          <a:schemeClr val="accent3">
            <a:lumMod val="75000"/>
          </a:schemeClr>
        </a:solidFill>
      </dgm:spPr>
      <dgm:t>
        <a:bodyPr/>
        <a:lstStyle/>
        <a:p>
          <a:r>
            <a:rPr lang="en-IE" dirty="0" smtClean="0"/>
            <a:t>Demand Connections</a:t>
          </a:r>
          <a:endParaRPr lang="en-GB" dirty="0"/>
        </a:p>
      </dgm:t>
    </dgm:pt>
    <dgm:pt modelId="{46E80DBF-EA04-4AA9-AB18-BC2B26C18A80}" type="parTrans" cxnId="{323F609F-E8BC-4DE8-85D1-D9C7F0320ED8}">
      <dgm:prSet/>
      <dgm:spPr/>
      <dgm:t>
        <a:bodyPr/>
        <a:lstStyle/>
        <a:p>
          <a:endParaRPr lang="en-GB"/>
        </a:p>
      </dgm:t>
    </dgm:pt>
    <dgm:pt modelId="{9B612D67-DF90-4C57-B2D9-40CDE1BA2C61}" type="sibTrans" cxnId="{323F609F-E8BC-4DE8-85D1-D9C7F0320ED8}">
      <dgm:prSet/>
      <dgm:spPr/>
      <dgm:t>
        <a:bodyPr/>
        <a:lstStyle/>
        <a:p>
          <a:endParaRPr lang="en-GB"/>
        </a:p>
      </dgm:t>
    </dgm:pt>
    <dgm:pt modelId="{3F0787B2-8586-442F-8DE4-26C29394732A}">
      <dgm:prSet phldrT="[Text]"/>
      <dgm:spPr>
        <a:solidFill>
          <a:schemeClr val="accent5">
            <a:lumMod val="60000"/>
            <a:lumOff val="40000"/>
          </a:schemeClr>
        </a:solidFill>
      </dgm:spPr>
      <dgm:t>
        <a:bodyPr/>
        <a:lstStyle/>
        <a:p>
          <a:r>
            <a:rPr lang="en-IE" dirty="0" smtClean="0"/>
            <a:t>Emergency Restoration</a:t>
          </a:r>
          <a:endParaRPr lang="en-GB" dirty="0"/>
        </a:p>
      </dgm:t>
    </dgm:pt>
    <dgm:pt modelId="{CF883988-2E5C-4501-AAA3-941DA64CC381}" type="parTrans" cxnId="{FC2E04DE-6127-4C36-BD02-8D6664D5E6F6}">
      <dgm:prSet/>
      <dgm:spPr/>
      <dgm:t>
        <a:bodyPr/>
        <a:lstStyle/>
        <a:p>
          <a:endParaRPr lang="en-GB"/>
        </a:p>
      </dgm:t>
    </dgm:pt>
    <dgm:pt modelId="{F348586D-A1B1-4142-A241-2C6CAA0C0A1C}" type="sibTrans" cxnId="{FC2E04DE-6127-4C36-BD02-8D6664D5E6F6}">
      <dgm:prSet/>
      <dgm:spPr/>
      <dgm:t>
        <a:bodyPr/>
        <a:lstStyle/>
        <a:p>
          <a:endParaRPr lang="en-GB"/>
        </a:p>
      </dgm:t>
    </dgm:pt>
    <dgm:pt modelId="{0DE6E643-D43D-4CDA-9D7E-7196C7CEEDBD}">
      <dgm:prSet phldrT="[Text]"/>
      <dgm:spPr>
        <a:solidFill>
          <a:schemeClr val="accent4">
            <a:lumMod val="60000"/>
            <a:lumOff val="40000"/>
          </a:schemeClr>
        </a:solidFill>
        <a:ln>
          <a:solidFill>
            <a:schemeClr val="accent4">
              <a:lumMod val="60000"/>
              <a:lumOff val="40000"/>
            </a:schemeClr>
          </a:solidFill>
        </a:ln>
      </dgm:spPr>
      <dgm:t>
        <a:bodyPr/>
        <a:lstStyle/>
        <a:p>
          <a:r>
            <a:rPr lang="en-IE" dirty="0" smtClean="0"/>
            <a:t>Electricity Balancing</a:t>
          </a:r>
          <a:endParaRPr lang="en-GB" dirty="0"/>
        </a:p>
      </dgm:t>
    </dgm:pt>
    <dgm:pt modelId="{E85FB425-2630-4A06-A710-10D65CF04C86}" type="parTrans" cxnId="{D667965E-5E29-4015-966A-0162168F5F3E}">
      <dgm:prSet/>
      <dgm:spPr/>
      <dgm:t>
        <a:bodyPr/>
        <a:lstStyle/>
        <a:p>
          <a:endParaRPr lang="en-GB"/>
        </a:p>
      </dgm:t>
    </dgm:pt>
    <dgm:pt modelId="{091E534D-E37E-4A33-9EBF-CA0536DB0748}" type="sibTrans" cxnId="{D667965E-5E29-4015-966A-0162168F5F3E}">
      <dgm:prSet/>
      <dgm:spPr/>
      <dgm:t>
        <a:bodyPr/>
        <a:lstStyle/>
        <a:p>
          <a:endParaRPr lang="en-GB"/>
        </a:p>
      </dgm:t>
    </dgm:pt>
    <dgm:pt modelId="{FDF2BF17-7078-4D74-BA2B-13F965E692EE}">
      <dgm:prSet phldrT="[Text]"/>
      <dgm:spPr>
        <a:solidFill>
          <a:schemeClr val="accent4">
            <a:lumMod val="60000"/>
            <a:lumOff val="40000"/>
          </a:schemeClr>
        </a:solidFill>
        <a:ln>
          <a:solidFill>
            <a:schemeClr val="accent4">
              <a:lumMod val="60000"/>
              <a:lumOff val="40000"/>
            </a:schemeClr>
          </a:solidFill>
        </a:ln>
      </dgm:spPr>
      <dgm:t>
        <a:bodyPr/>
        <a:lstStyle/>
        <a:p>
          <a:r>
            <a:rPr lang="en-IE" dirty="0" smtClean="0"/>
            <a:t>CACM</a:t>
          </a:r>
          <a:endParaRPr lang="en-GB" dirty="0"/>
        </a:p>
      </dgm:t>
    </dgm:pt>
    <dgm:pt modelId="{5EAA221A-A401-48AB-9AD0-6E082A6D742E}" type="parTrans" cxnId="{6E869E77-A5A2-4B94-946B-D4BC59CC4B76}">
      <dgm:prSet/>
      <dgm:spPr/>
      <dgm:t>
        <a:bodyPr/>
        <a:lstStyle/>
        <a:p>
          <a:endParaRPr lang="en-GB"/>
        </a:p>
      </dgm:t>
    </dgm:pt>
    <dgm:pt modelId="{11422742-1CF8-4F7F-BD4E-E3EDE9360130}" type="sibTrans" cxnId="{6E869E77-A5A2-4B94-946B-D4BC59CC4B76}">
      <dgm:prSet/>
      <dgm:spPr/>
      <dgm:t>
        <a:bodyPr/>
        <a:lstStyle/>
        <a:p>
          <a:endParaRPr lang="en-GB"/>
        </a:p>
      </dgm:t>
    </dgm:pt>
    <dgm:pt modelId="{D3C008EC-764E-4C7D-8842-0CDFD02D9E83}">
      <dgm:prSet phldrT="[Text]"/>
      <dgm:spPr>
        <a:solidFill>
          <a:schemeClr val="accent4">
            <a:lumMod val="60000"/>
            <a:lumOff val="40000"/>
          </a:schemeClr>
        </a:solidFill>
        <a:ln>
          <a:solidFill>
            <a:schemeClr val="accent4">
              <a:lumMod val="60000"/>
              <a:lumOff val="40000"/>
            </a:schemeClr>
          </a:solidFill>
        </a:ln>
      </dgm:spPr>
      <dgm:t>
        <a:bodyPr/>
        <a:lstStyle/>
        <a:p>
          <a:r>
            <a:rPr lang="en-IE" dirty="0" smtClean="0"/>
            <a:t>FCA</a:t>
          </a:r>
          <a:endParaRPr lang="en-GB" dirty="0"/>
        </a:p>
      </dgm:t>
    </dgm:pt>
    <dgm:pt modelId="{FBDDF6E1-3598-44BC-9067-4C753BF6A7F3}" type="parTrans" cxnId="{E97819FD-F841-4FB5-9D06-C7FC52607248}">
      <dgm:prSet/>
      <dgm:spPr/>
      <dgm:t>
        <a:bodyPr/>
        <a:lstStyle/>
        <a:p>
          <a:endParaRPr lang="en-GB"/>
        </a:p>
      </dgm:t>
    </dgm:pt>
    <dgm:pt modelId="{5ED4CEB3-D9A8-4136-B942-5CE43C6B3DE5}" type="sibTrans" cxnId="{E97819FD-F841-4FB5-9D06-C7FC52607248}">
      <dgm:prSet/>
      <dgm:spPr/>
      <dgm:t>
        <a:bodyPr/>
        <a:lstStyle/>
        <a:p>
          <a:endParaRPr lang="en-GB"/>
        </a:p>
      </dgm:t>
    </dgm:pt>
    <dgm:pt modelId="{4A8FAE9B-0A64-4FB4-A705-C35DAB8FE09F}" type="pres">
      <dgm:prSet presAssocID="{EBFC2706-5CBA-4A04-B062-C2B25E62F7EB}" presName="Name0" presStyleCnt="0">
        <dgm:presLayoutVars>
          <dgm:chPref val="1"/>
          <dgm:dir/>
          <dgm:animOne val="branch"/>
          <dgm:animLvl val="lvl"/>
          <dgm:resizeHandles val="exact"/>
        </dgm:presLayoutVars>
      </dgm:prSet>
      <dgm:spPr/>
      <dgm:t>
        <a:bodyPr/>
        <a:lstStyle/>
        <a:p>
          <a:endParaRPr lang="en-IE"/>
        </a:p>
      </dgm:t>
    </dgm:pt>
    <dgm:pt modelId="{1A37CAD3-CCE3-4A54-9A71-33C41B6A714E}" type="pres">
      <dgm:prSet presAssocID="{4188CB18-366E-4DD3-B863-02465DBA861F}" presName="root1" presStyleCnt="0"/>
      <dgm:spPr/>
    </dgm:pt>
    <dgm:pt modelId="{3DE8ED42-9B8E-4EEE-9DA1-4EB817D6BC91}" type="pres">
      <dgm:prSet presAssocID="{4188CB18-366E-4DD3-B863-02465DBA861F}" presName="LevelOneTextNode" presStyleLbl="node0" presStyleIdx="0" presStyleCnt="1">
        <dgm:presLayoutVars>
          <dgm:chPref val="3"/>
        </dgm:presLayoutVars>
      </dgm:prSet>
      <dgm:spPr/>
      <dgm:t>
        <a:bodyPr/>
        <a:lstStyle/>
        <a:p>
          <a:endParaRPr lang="en-IE"/>
        </a:p>
      </dgm:t>
    </dgm:pt>
    <dgm:pt modelId="{54008942-6B9B-4BA7-9E1F-60B9689DEF77}" type="pres">
      <dgm:prSet presAssocID="{4188CB18-366E-4DD3-B863-02465DBA861F}" presName="level2hierChild" presStyleCnt="0"/>
      <dgm:spPr/>
    </dgm:pt>
    <dgm:pt modelId="{7D7135BC-14F1-40E7-BF20-FF4B93D6F2F4}" type="pres">
      <dgm:prSet presAssocID="{BD2738C6-B465-4699-B4EA-FF507F7A744B}" presName="conn2-1" presStyleLbl="parChTrans1D2" presStyleIdx="0" presStyleCnt="3"/>
      <dgm:spPr/>
      <dgm:t>
        <a:bodyPr/>
        <a:lstStyle/>
        <a:p>
          <a:endParaRPr lang="en-IE"/>
        </a:p>
      </dgm:t>
    </dgm:pt>
    <dgm:pt modelId="{41CFA79D-B28E-4EE2-8D01-A4688BCD854B}" type="pres">
      <dgm:prSet presAssocID="{BD2738C6-B465-4699-B4EA-FF507F7A744B}" presName="connTx" presStyleLbl="parChTrans1D2" presStyleIdx="0" presStyleCnt="3"/>
      <dgm:spPr/>
      <dgm:t>
        <a:bodyPr/>
        <a:lstStyle/>
        <a:p>
          <a:endParaRPr lang="en-IE"/>
        </a:p>
      </dgm:t>
    </dgm:pt>
    <dgm:pt modelId="{1E2650C1-EEEB-4652-830B-14B03B469300}" type="pres">
      <dgm:prSet presAssocID="{C5DD683E-FFEC-4A13-8690-5364D0AE764D}" presName="root2" presStyleCnt="0"/>
      <dgm:spPr/>
    </dgm:pt>
    <dgm:pt modelId="{7676CB78-0160-431D-AD5F-9E5AD78D96FE}" type="pres">
      <dgm:prSet presAssocID="{C5DD683E-FFEC-4A13-8690-5364D0AE764D}" presName="LevelTwoTextNode" presStyleLbl="node2" presStyleIdx="0" presStyleCnt="3">
        <dgm:presLayoutVars>
          <dgm:chPref val="3"/>
        </dgm:presLayoutVars>
      </dgm:prSet>
      <dgm:spPr/>
      <dgm:t>
        <a:bodyPr/>
        <a:lstStyle/>
        <a:p>
          <a:endParaRPr lang="en-IE"/>
        </a:p>
      </dgm:t>
    </dgm:pt>
    <dgm:pt modelId="{DA8E3C84-F456-4075-B97E-5382D1A4A470}" type="pres">
      <dgm:prSet presAssocID="{C5DD683E-FFEC-4A13-8690-5364D0AE764D}" presName="level3hierChild" presStyleCnt="0"/>
      <dgm:spPr/>
    </dgm:pt>
    <dgm:pt modelId="{35B80272-C017-419F-8FEF-05AA1C885176}" type="pres">
      <dgm:prSet presAssocID="{C399B2A3-C938-4787-81B9-01F50616842F}" presName="conn2-1" presStyleLbl="parChTrans1D3" presStyleIdx="0" presStyleCnt="8"/>
      <dgm:spPr/>
      <dgm:t>
        <a:bodyPr/>
        <a:lstStyle/>
        <a:p>
          <a:endParaRPr lang="en-IE"/>
        </a:p>
      </dgm:t>
    </dgm:pt>
    <dgm:pt modelId="{4520783B-B64D-47F5-B306-9A8AA75BAAF2}" type="pres">
      <dgm:prSet presAssocID="{C399B2A3-C938-4787-81B9-01F50616842F}" presName="connTx" presStyleLbl="parChTrans1D3" presStyleIdx="0" presStyleCnt="8"/>
      <dgm:spPr/>
      <dgm:t>
        <a:bodyPr/>
        <a:lstStyle/>
        <a:p>
          <a:endParaRPr lang="en-IE"/>
        </a:p>
      </dgm:t>
    </dgm:pt>
    <dgm:pt modelId="{C0932561-9676-4B21-A3BC-9E32112A08C3}" type="pres">
      <dgm:prSet presAssocID="{7905B41B-A9FF-473D-AB36-E599A87DCD42}" presName="root2" presStyleCnt="0"/>
      <dgm:spPr/>
    </dgm:pt>
    <dgm:pt modelId="{C8728EE2-3851-4CE4-AF0D-E65BA71A28EA}" type="pres">
      <dgm:prSet presAssocID="{7905B41B-A9FF-473D-AB36-E599A87DCD42}" presName="LevelTwoTextNode" presStyleLbl="node3" presStyleIdx="0" presStyleCnt="8">
        <dgm:presLayoutVars>
          <dgm:chPref val="3"/>
        </dgm:presLayoutVars>
      </dgm:prSet>
      <dgm:spPr/>
      <dgm:t>
        <a:bodyPr/>
        <a:lstStyle/>
        <a:p>
          <a:endParaRPr lang="en-IE"/>
        </a:p>
      </dgm:t>
    </dgm:pt>
    <dgm:pt modelId="{63A392B6-0E60-440E-905C-E9EEEBAFB429}" type="pres">
      <dgm:prSet presAssocID="{7905B41B-A9FF-473D-AB36-E599A87DCD42}" presName="level3hierChild" presStyleCnt="0"/>
      <dgm:spPr/>
    </dgm:pt>
    <dgm:pt modelId="{1B7574F6-28D3-4093-A60D-BCDA5DC4768D}" type="pres">
      <dgm:prSet presAssocID="{8AC59D7B-11D1-432D-88A1-90401BF0C0CC}" presName="conn2-1" presStyleLbl="parChTrans1D3" presStyleIdx="1" presStyleCnt="8"/>
      <dgm:spPr/>
      <dgm:t>
        <a:bodyPr/>
        <a:lstStyle/>
        <a:p>
          <a:endParaRPr lang="en-IE"/>
        </a:p>
      </dgm:t>
    </dgm:pt>
    <dgm:pt modelId="{C0084C2F-272A-463A-9D3E-3B352D4E698A}" type="pres">
      <dgm:prSet presAssocID="{8AC59D7B-11D1-432D-88A1-90401BF0C0CC}" presName="connTx" presStyleLbl="parChTrans1D3" presStyleIdx="1" presStyleCnt="8"/>
      <dgm:spPr/>
      <dgm:t>
        <a:bodyPr/>
        <a:lstStyle/>
        <a:p>
          <a:endParaRPr lang="en-IE"/>
        </a:p>
      </dgm:t>
    </dgm:pt>
    <dgm:pt modelId="{9BE4ECAB-8542-4B22-8FA9-7B3E387473D2}" type="pres">
      <dgm:prSet presAssocID="{CC226AD3-3BC0-4A03-85C6-E988EA37B287}" presName="root2" presStyleCnt="0"/>
      <dgm:spPr/>
    </dgm:pt>
    <dgm:pt modelId="{67BD175F-0497-4B4A-80B4-2F26A67F8964}" type="pres">
      <dgm:prSet presAssocID="{CC226AD3-3BC0-4A03-85C6-E988EA37B287}" presName="LevelTwoTextNode" presStyleLbl="node3" presStyleIdx="1" presStyleCnt="8">
        <dgm:presLayoutVars>
          <dgm:chPref val="3"/>
        </dgm:presLayoutVars>
      </dgm:prSet>
      <dgm:spPr/>
      <dgm:t>
        <a:bodyPr/>
        <a:lstStyle/>
        <a:p>
          <a:endParaRPr lang="en-IE"/>
        </a:p>
      </dgm:t>
    </dgm:pt>
    <dgm:pt modelId="{DFC84D5D-5AF7-42B8-BA3B-15767997E4D4}" type="pres">
      <dgm:prSet presAssocID="{CC226AD3-3BC0-4A03-85C6-E988EA37B287}" presName="level3hierChild" presStyleCnt="0"/>
      <dgm:spPr/>
    </dgm:pt>
    <dgm:pt modelId="{740E8872-629E-46B1-8CB7-5E922637E5F4}" type="pres">
      <dgm:prSet presAssocID="{46E80DBF-EA04-4AA9-AB18-BC2B26C18A80}" presName="conn2-1" presStyleLbl="parChTrans1D3" presStyleIdx="2" presStyleCnt="8"/>
      <dgm:spPr/>
      <dgm:t>
        <a:bodyPr/>
        <a:lstStyle/>
        <a:p>
          <a:endParaRPr lang="en-IE"/>
        </a:p>
      </dgm:t>
    </dgm:pt>
    <dgm:pt modelId="{FDE3E9FC-D815-4A76-85E1-363CAE3AA7A2}" type="pres">
      <dgm:prSet presAssocID="{46E80DBF-EA04-4AA9-AB18-BC2B26C18A80}" presName="connTx" presStyleLbl="parChTrans1D3" presStyleIdx="2" presStyleCnt="8"/>
      <dgm:spPr/>
      <dgm:t>
        <a:bodyPr/>
        <a:lstStyle/>
        <a:p>
          <a:endParaRPr lang="en-IE"/>
        </a:p>
      </dgm:t>
    </dgm:pt>
    <dgm:pt modelId="{08781E3B-14DA-4A07-A4ED-40B76F00095A}" type="pres">
      <dgm:prSet presAssocID="{8A0AA108-F4E4-4F46-AB46-92ABFFC1C17D}" presName="root2" presStyleCnt="0"/>
      <dgm:spPr/>
    </dgm:pt>
    <dgm:pt modelId="{7B1794D4-D858-4C53-937F-F7D454283F48}" type="pres">
      <dgm:prSet presAssocID="{8A0AA108-F4E4-4F46-AB46-92ABFFC1C17D}" presName="LevelTwoTextNode" presStyleLbl="node3" presStyleIdx="2" presStyleCnt="8">
        <dgm:presLayoutVars>
          <dgm:chPref val="3"/>
        </dgm:presLayoutVars>
      </dgm:prSet>
      <dgm:spPr/>
      <dgm:t>
        <a:bodyPr/>
        <a:lstStyle/>
        <a:p>
          <a:endParaRPr lang="en-IE"/>
        </a:p>
      </dgm:t>
    </dgm:pt>
    <dgm:pt modelId="{91D6DAE2-EA64-49F2-A3F2-51200A33A19F}" type="pres">
      <dgm:prSet presAssocID="{8A0AA108-F4E4-4F46-AB46-92ABFFC1C17D}" presName="level3hierChild" presStyleCnt="0"/>
      <dgm:spPr/>
    </dgm:pt>
    <dgm:pt modelId="{DC5AAD0A-3B45-4A09-9807-B295768EB322}" type="pres">
      <dgm:prSet presAssocID="{E782784D-516D-42A3-A370-40FAFB78C051}" presName="conn2-1" presStyleLbl="parChTrans1D2" presStyleIdx="1" presStyleCnt="3"/>
      <dgm:spPr/>
      <dgm:t>
        <a:bodyPr/>
        <a:lstStyle/>
        <a:p>
          <a:endParaRPr lang="en-IE"/>
        </a:p>
      </dgm:t>
    </dgm:pt>
    <dgm:pt modelId="{858485BA-AC48-4D8F-AEDC-64F49E3057A6}" type="pres">
      <dgm:prSet presAssocID="{E782784D-516D-42A3-A370-40FAFB78C051}" presName="connTx" presStyleLbl="parChTrans1D2" presStyleIdx="1" presStyleCnt="3"/>
      <dgm:spPr/>
      <dgm:t>
        <a:bodyPr/>
        <a:lstStyle/>
        <a:p>
          <a:endParaRPr lang="en-IE"/>
        </a:p>
      </dgm:t>
    </dgm:pt>
    <dgm:pt modelId="{8DBF8D84-F3AE-4E4F-89E4-E5F52664F3F5}" type="pres">
      <dgm:prSet presAssocID="{72A0B4DA-E090-4B8F-A122-98CE77F1322F}" presName="root2" presStyleCnt="0"/>
      <dgm:spPr/>
    </dgm:pt>
    <dgm:pt modelId="{8C40C90A-7733-422B-8D2A-34CA635EE237}" type="pres">
      <dgm:prSet presAssocID="{72A0B4DA-E090-4B8F-A122-98CE77F1322F}" presName="LevelTwoTextNode" presStyleLbl="node2" presStyleIdx="1" presStyleCnt="3">
        <dgm:presLayoutVars>
          <dgm:chPref val="3"/>
        </dgm:presLayoutVars>
      </dgm:prSet>
      <dgm:spPr/>
      <dgm:t>
        <a:bodyPr/>
        <a:lstStyle/>
        <a:p>
          <a:endParaRPr lang="en-IE"/>
        </a:p>
      </dgm:t>
    </dgm:pt>
    <dgm:pt modelId="{64D58AE4-17E6-45D1-B344-5B4ADE9BE826}" type="pres">
      <dgm:prSet presAssocID="{72A0B4DA-E090-4B8F-A122-98CE77F1322F}" presName="level3hierChild" presStyleCnt="0"/>
      <dgm:spPr/>
    </dgm:pt>
    <dgm:pt modelId="{17550224-27FB-40D6-B6F7-F04FEA1E344C}" type="pres">
      <dgm:prSet presAssocID="{0CE08BBF-87B4-4226-9619-4CD3083EBA29}" presName="conn2-1" presStyleLbl="parChTrans1D3" presStyleIdx="3" presStyleCnt="8"/>
      <dgm:spPr/>
      <dgm:t>
        <a:bodyPr/>
        <a:lstStyle/>
        <a:p>
          <a:endParaRPr lang="en-IE"/>
        </a:p>
      </dgm:t>
    </dgm:pt>
    <dgm:pt modelId="{AD501CE5-2F07-43D2-B9BC-38595315D2A3}" type="pres">
      <dgm:prSet presAssocID="{0CE08BBF-87B4-4226-9619-4CD3083EBA29}" presName="connTx" presStyleLbl="parChTrans1D3" presStyleIdx="3" presStyleCnt="8"/>
      <dgm:spPr/>
      <dgm:t>
        <a:bodyPr/>
        <a:lstStyle/>
        <a:p>
          <a:endParaRPr lang="en-IE"/>
        </a:p>
      </dgm:t>
    </dgm:pt>
    <dgm:pt modelId="{C0FB03C2-3C2B-4FCB-9D9F-C8F40731248E}" type="pres">
      <dgm:prSet presAssocID="{BE8FC0E8-2867-49AF-BCD7-8900EDDBC6DA}" presName="root2" presStyleCnt="0"/>
      <dgm:spPr/>
    </dgm:pt>
    <dgm:pt modelId="{5922644B-A031-4D89-A4C1-488D0663E43D}" type="pres">
      <dgm:prSet presAssocID="{BE8FC0E8-2867-49AF-BCD7-8900EDDBC6DA}" presName="LevelTwoTextNode" presStyleLbl="node3" presStyleIdx="3" presStyleCnt="8">
        <dgm:presLayoutVars>
          <dgm:chPref val="3"/>
        </dgm:presLayoutVars>
      </dgm:prSet>
      <dgm:spPr/>
      <dgm:t>
        <a:bodyPr/>
        <a:lstStyle/>
        <a:p>
          <a:endParaRPr lang="en-IE"/>
        </a:p>
      </dgm:t>
    </dgm:pt>
    <dgm:pt modelId="{FFE093AA-161A-42E8-8280-AADAB9E545D5}" type="pres">
      <dgm:prSet presAssocID="{BE8FC0E8-2867-49AF-BCD7-8900EDDBC6DA}" presName="level3hierChild" presStyleCnt="0"/>
      <dgm:spPr/>
    </dgm:pt>
    <dgm:pt modelId="{286BD5F5-7678-4343-8F80-9733756C944A}" type="pres">
      <dgm:prSet presAssocID="{CF883988-2E5C-4501-AAA3-941DA64CC381}" presName="conn2-1" presStyleLbl="parChTrans1D3" presStyleIdx="4" presStyleCnt="8"/>
      <dgm:spPr/>
      <dgm:t>
        <a:bodyPr/>
        <a:lstStyle/>
        <a:p>
          <a:endParaRPr lang="en-IE"/>
        </a:p>
      </dgm:t>
    </dgm:pt>
    <dgm:pt modelId="{65898F71-FB99-4AB8-8B8C-43601E998BDF}" type="pres">
      <dgm:prSet presAssocID="{CF883988-2E5C-4501-AAA3-941DA64CC381}" presName="connTx" presStyleLbl="parChTrans1D3" presStyleIdx="4" presStyleCnt="8"/>
      <dgm:spPr/>
      <dgm:t>
        <a:bodyPr/>
        <a:lstStyle/>
        <a:p>
          <a:endParaRPr lang="en-IE"/>
        </a:p>
      </dgm:t>
    </dgm:pt>
    <dgm:pt modelId="{A3BD6CD6-DFDF-49A9-B284-001830578571}" type="pres">
      <dgm:prSet presAssocID="{3F0787B2-8586-442F-8DE4-26C29394732A}" presName="root2" presStyleCnt="0"/>
      <dgm:spPr/>
    </dgm:pt>
    <dgm:pt modelId="{0A95CADB-9ACF-43EC-8D0B-BF09CC9F655F}" type="pres">
      <dgm:prSet presAssocID="{3F0787B2-8586-442F-8DE4-26C29394732A}" presName="LevelTwoTextNode" presStyleLbl="node3" presStyleIdx="4" presStyleCnt="8">
        <dgm:presLayoutVars>
          <dgm:chPref val="3"/>
        </dgm:presLayoutVars>
      </dgm:prSet>
      <dgm:spPr/>
      <dgm:t>
        <a:bodyPr/>
        <a:lstStyle/>
        <a:p>
          <a:endParaRPr lang="en-IE"/>
        </a:p>
      </dgm:t>
    </dgm:pt>
    <dgm:pt modelId="{B5A3F78B-E40C-4D6D-92F4-B63797717210}" type="pres">
      <dgm:prSet presAssocID="{3F0787B2-8586-442F-8DE4-26C29394732A}" presName="level3hierChild" presStyleCnt="0"/>
      <dgm:spPr/>
    </dgm:pt>
    <dgm:pt modelId="{634A3D32-0E32-4FEB-9AF5-5F87FFB1E0BE}" type="pres">
      <dgm:prSet presAssocID="{AB502CB2-555A-4E02-8DCA-3BD4B4D166C0}" presName="conn2-1" presStyleLbl="parChTrans1D2" presStyleIdx="2" presStyleCnt="3"/>
      <dgm:spPr/>
      <dgm:t>
        <a:bodyPr/>
        <a:lstStyle/>
        <a:p>
          <a:endParaRPr lang="en-IE"/>
        </a:p>
      </dgm:t>
    </dgm:pt>
    <dgm:pt modelId="{7FA6B83B-5A90-4425-807D-C3CD63659B6A}" type="pres">
      <dgm:prSet presAssocID="{AB502CB2-555A-4E02-8DCA-3BD4B4D166C0}" presName="connTx" presStyleLbl="parChTrans1D2" presStyleIdx="2" presStyleCnt="3"/>
      <dgm:spPr/>
      <dgm:t>
        <a:bodyPr/>
        <a:lstStyle/>
        <a:p>
          <a:endParaRPr lang="en-IE"/>
        </a:p>
      </dgm:t>
    </dgm:pt>
    <dgm:pt modelId="{4049CB2E-1049-49E7-81B8-AF111ADA2A24}" type="pres">
      <dgm:prSet presAssocID="{E79F6DEF-B339-4F4D-9502-9929B202A473}" presName="root2" presStyleCnt="0"/>
      <dgm:spPr/>
    </dgm:pt>
    <dgm:pt modelId="{C8E10AB7-AF09-499D-A498-DD17D88F3598}" type="pres">
      <dgm:prSet presAssocID="{E79F6DEF-B339-4F4D-9502-9929B202A473}" presName="LevelTwoTextNode" presStyleLbl="node2" presStyleIdx="2" presStyleCnt="3">
        <dgm:presLayoutVars>
          <dgm:chPref val="3"/>
        </dgm:presLayoutVars>
      </dgm:prSet>
      <dgm:spPr/>
      <dgm:t>
        <a:bodyPr/>
        <a:lstStyle/>
        <a:p>
          <a:endParaRPr lang="en-IE"/>
        </a:p>
      </dgm:t>
    </dgm:pt>
    <dgm:pt modelId="{AB75E618-BF39-4BA5-88E7-0BE1EDA70034}" type="pres">
      <dgm:prSet presAssocID="{E79F6DEF-B339-4F4D-9502-9929B202A473}" presName="level3hierChild" presStyleCnt="0"/>
      <dgm:spPr/>
    </dgm:pt>
    <dgm:pt modelId="{663A9E5D-716D-43FC-AC3C-C7849DFEF4C5}" type="pres">
      <dgm:prSet presAssocID="{E85FB425-2630-4A06-A710-10D65CF04C86}" presName="conn2-1" presStyleLbl="parChTrans1D3" presStyleIdx="5" presStyleCnt="8"/>
      <dgm:spPr/>
      <dgm:t>
        <a:bodyPr/>
        <a:lstStyle/>
        <a:p>
          <a:endParaRPr lang="en-IE"/>
        </a:p>
      </dgm:t>
    </dgm:pt>
    <dgm:pt modelId="{ABB457A6-5DE0-45ED-A07B-FB0DBF2F8ACF}" type="pres">
      <dgm:prSet presAssocID="{E85FB425-2630-4A06-A710-10D65CF04C86}" presName="connTx" presStyleLbl="parChTrans1D3" presStyleIdx="5" presStyleCnt="8"/>
      <dgm:spPr/>
      <dgm:t>
        <a:bodyPr/>
        <a:lstStyle/>
        <a:p>
          <a:endParaRPr lang="en-IE"/>
        </a:p>
      </dgm:t>
    </dgm:pt>
    <dgm:pt modelId="{DD16EA57-DBAE-4245-BDEC-D682194ABA5C}" type="pres">
      <dgm:prSet presAssocID="{0DE6E643-D43D-4CDA-9D7E-7196C7CEEDBD}" presName="root2" presStyleCnt="0"/>
      <dgm:spPr/>
    </dgm:pt>
    <dgm:pt modelId="{9882BAEE-CD71-473F-BCCC-487C0753F08E}" type="pres">
      <dgm:prSet presAssocID="{0DE6E643-D43D-4CDA-9D7E-7196C7CEEDBD}" presName="LevelTwoTextNode" presStyleLbl="node3" presStyleIdx="5" presStyleCnt="8">
        <dgm:presLayoutVars>
          <dgm:chPref val="3"/>
        </dgm:presLayoutVars>
      </dgm:prSet>
      <dgm:spPr/>
      <dgm:t>
        <a:bodyPr/>
        <a:lstStyle/>
        <a:p>
          <a:endParaRPr lang="en-IE"/>
        </a:p>
      </dgm:t>
    </dgm:pt>
    <dgm:pt modelId="{DB6DFF27-0444-41AE-BA5B-7F5923C51BDD}" type="pres">
      <dgm:prSet presAssocID="{0DE6E643-D43D-4CDA-9D7E-7196C7CEEDBD}" presName="level3hierChild" presStyleCnt="0"/>
      <dgm:spPr/>
    </dgm:pt>
    <dgm:pt modelId="{70ACE484-A48C-4823-BE48-CAE3F5D58FAC}" type="pres">
      <dgm:prSet presAssocID="{5EAA221A-A401-48AB-9AD0-6E082A6D742E}" presName="conn2-1" presStyleLbl="parChTrans1D3" presStyleIdx="6" presStyleCnt="8"/>
      <dgm:spPr/>
      <dgm:t>
        <a:bodyPr/>
        <a:lstStyle/>
        <a:p>
          <a:endParaRPr lang="en-IE"/>
        </a:p>
      </dgm:t>
    </dgm:pt>
    <dgm:pt modelId="{423BD8E4-9E78-4437-A4AB-6275AF486946}" type="pres">
      <dgm:prSet presAssocID="{5EAA221A-A401-48AB-9AD0-6E082A6D742E}" presName="connTx" presStyleLbl="parChTrans1D3" presStyleIdx="6" presStyleCnt="8"/>
      <dgm:spPr/>
      <dgm:t>
        <a:bodyPr/>
        <a:lstStyle/>
        <a:p>
          <a:endParaRPr lang="en-IE"/>
        </a:p>
      </dgm:t>
    </dgm:pt>
    <dgm:pt modelId="{E9A8271D-23A1-4608-891D-813E5A747AAA}" type="pres">
      <dgm:prSet presAssocID="{FDF2BF17-7078-4D74-BA2B-13F965E692EE}" presName="root2" presStyleCnt="0"/>
      <dgm:spPr/>
    </dgm:pt>
    <dgm:pt modelId="{A7230F12-1959-4B8B-9377-7A5B024CB30F}" type="pres">
      <dgm:prSet presAssocID="{FDF2BF17-7078-4D74-BA2B-13F965E692EE}" presName="LevelTwoTextNode" presStyleLbl="node3" presStyleIdx="6" presStyleCnt="8">
        <dgm:presLayoutVars>
          <dgm:chPref val="3"/>
        </dgm:presLayoutVars>
      </dgm:prSet>
      <dgm:spPr/>
      <dgm:t>
        <a:bodyPr/>
        <a:lstStyle/>
        <a:p>
          <a:endParaRPr lang="en-IE"/>
        </a:p>
      </dgm:t>
    </dgm:pt>
    <dgm:pt modelId="{C4034B71-C70D-4FA9-A917-DD763F82A179}" type="pres">
      <dgm:prSet presAssocID="{FDF2BF17-7078-4D74-BA2B-13F965E692EE}" presName="level3hierChild" presStyleCnt="0"/>
      <dgm:spPr/>
    </dgm:pt>
    <dgm:pt modelId="{81B7AE68-C94C-4B35-B3C3-55458FA28FD5}" type="pres">
      <dgm:prSet presAssocID="{FBDDF6E1-3598-44BC-9067-4C753BF6A7F3}" presName="conn2-1" presStyleLbl="parChTrans1D3" presStyleIdx="7" presStyleCnt="8"/>
      <dgm:spPr/>
      <dgm:t>
        <a:bodyPr/>
        <a:lstStyle/>
        <a:p>
          <a:endParaRPr lang="en-IE"/>
        </a:p>
      </dgm:t>
    </dgm:pt>
    <dgm:pt modelId="{1DC63113-D88B-493D-9D7D-6967F94AC622}" type="pres">
      <dgm:prSet presAssocID="{FBDDF6E1-3598-44BC-9067-4C753BF6A7F3}" presName="connTx" presStyleLbl="parChTrans1D3" presStyleIdx="7" presStyleCnt="8"/>
      <dgm:spPr/>
      <dgm:t>
        <a:bodyPr/>
        <a:lstStyle/>
        <a:p>
          <a:endParaRPr lang="en-IE"/>
        </a:p>
      </dgm:t>
    </dgm:pt>
    <dgm:pt modelId="{B4E67652-3F15-4224-B1D1-BCD3DB0CF5CB}" type="pres">
      <dgm:prSet presAssocID="{D3C008EC-764E-4C7D-8842-0CDFD02D9E83}" presName="root2" presStyleCnt="0"/>
      <dgm:spPr/>
    </dgm:pt>
    <dgm:pt modelId="{5F98ED77-86A6-4AA2-8C55-2F7339F8D215}" type="pres">
      <dgm:prSet presAssocID="{D3C008EC-764E-4C7D-8842-0CDFD02D9E83}" presName="LevelTwoTextNode" presStyleLbl="node3" presStyleIdx="7" presStyleCnt="8">
        <dgm:presLayoutVars>
          <dgm:chPref val="3"/>
        </dgm:presLayoutVars>
      </dgm:prSet>
      <dgm:spPr/>
      <dgm:t>
        <a:bodyPr/>
        <a:lstStyle/>
        <a:p>
          <a:endParaRPr lang="en-IE"/>
        </a:p>
      </dgm:t>
    </dgm:pt>
    <dgm:pt modelId="{8D915F9E-9755-44FB-A53B-428F627F726F}" type="pres">
      <dgm:prSet presAssocID="{D3C008EC-764E-4C7D-8842-0CDFD02D9E83}" presName="level3hierChild" presStyleCnt="0"/>
      <dgm:spPr/>
    </dgm:pt>
  </dgm:ptLst>
  <dgm:cxnLst>
    <dgm:cxn modelId="{0355BDC8-7C61-46F6-8179-78C7597990BD}" type="presOf" srcId="{72A0B4DA-E090-4B8F-A122-98CE77F1322F}" destId="{8C40C90A-7733-422B-8D2A-34CA635EE237}" srcOrd="0" destOrd="0" presId="urn:microsoft.com/office/officeart/2008/layout/HorizontalMultiLevelHierarchy"/>
    <dgm:cxn modelId="{FD4F11C8-072F-4851-8B7C-B8C150E6A786}" type="presOf" srcId="{4188CB18-366E-4DD3-B863-02465DBA861F}" destId="{3DE8ED42-9B8E-4EEE-9DA1-4EB817D6BC91}" srcOrd="0" destOrd="0" presId="urn:microsoft.com/office/officeart/2008/layout/HorizontalMultiLevelHierarchy"/>
    <dgm:cxn modelId="{BCA7EFBA-2DB9-4034-9935-5401CF7F3FAC}" type="presOf" srcId="{46E80DBF-EA04-4AA9-AB18-BC2B26C18A80}" destId="{740E8872-629E-46B1-8CB7-5E922637E5F4}" srcOrd="0" destOrd="0" presId="urn:microsoft.com/office/officeart/2008/layout/HorizontalMultiLevelHierarchy"/>
    <dgm:cxn modelId="{18355F90-305B-4B76-9F15-CD5060635194}" type="presOf" srcId="{FDF2BF17-7078-4D74-BA2B-13F965E692EE}" destId="{A7230F12-1959-4B8B-9377-7A5B024CB30F}" srcOrd="0" destOrd="0" presId="urn:microsoft.com/office/officeart/2008/layout/HorizontalMultiLevelHierarchy"/>
    <dgm:cxn modelId="{E09D83D6-CC8A-49EF-8211-420234E93A24}" srcId="{4188CB18-366E-4DD3-B863-02465DBA861F}" destId="{E79F6DEF-B339-4F4D-9502-9929B202A473}" srcOrd="2" destOrd="0" parTransId="{AB502CB2-555A-4E02-8DCA-3BD4B4D166C0}" sibTransId="{D5F49534-5AD2-4DAC-942E-93C651F78380}"/>
    <dgm:cxn modelId="{1C62FEC1-D138-4DFA-9F82-970E0F10CCB4}" type="presOf" srcId="{CC226AD3-3BC0-4A03-85C6-E988EA37B287}" destId="{67BD175F-0497-4B4A-80B4-2F26A67F8964}" srcOrd="0" destOrd="0" presId="urn:microsoft.com/office/officeart/2008/layout/HorizontalMultiLevelHierarchy"/>
    <dgm:cxn modelId="{323F609F-E8BC-4DE8-85D1-D9C7F0320ED8}" srcId="{C5DD683E-FFEC-4A13-8690-5364D0AE764D}" destId="{8A0AA108-F4E4-4F46-AB46-92ABFFC1C17D}" srcOrd="2" destOrd="0" parTransId="{46E80DBF-EA04-4AA9-AB18-BC2B26C18A80}" sibTransId="{9B612D67-DF90-4C57-B2D9-40CDE1BA2C61}"/>
    <dgm:cxn modelId="{BD380A60-F1E9-4C41-9BE5-0D24B0DC4A72}" type="presOf" srcId="{E782784D-516D-42A3-A370-40FAFB78C051}" destId="{858485BA-AC48-4D8F-AEDC-64F49E3057A6}" srcOrd="1" destOrd="0" presId="urn:microsoft.com/office/officeart/2008/layout/HorizontalMultiLevelHierarchy"/>
    <dgm:cxn modelId="{DBBCDF0C-AC8D-4B13-9913-41C117028B31}" type="presOf" srcId="{BD2738C6-B465-4699-B4EA-FF507F7A744B}" destId="{7D7135BC-14F1-40E7-BF20-FF4B93D6F2F4}" srcOrd="0" destOrd="0" presId="urn:microsoft.com/office/officeart/2008/layout/HorizontalMultiLevelHierarchy"/>
    <dgm:cxn modelId="{A09020EA-8925-4F41-890F-E7918F56E282}" type="presOf" srcId="{AB502CB2-555A-4E02-8DCA-3BD4B4D166C0}" destId="{7FA6B83B-5A90-4425-807D-C3CD63659B6A}" srcOrd="1" destOrd="0" presId="urn:microsoft.com/office/officeart/2008/layout/HorizontalMultiLevelHierarchy"/>
    <dgm:cxn modelId="{FC2E04DE-6127-4C36-BD02-8D6664D5E6F6}" srcId="{72A0B4DA-E090-4B8F-A122-98CE77F1322F}" destId="{3F0787B2-8586-442F-8DE4-26C29394732A}" srcOrd="1" destOrd="0" parTransId="{CF883988-2E5C-4501-AAA3-941DA64CC381}" sibTransId="{F348586D-A1B1-4142-A241-2C6CAA0C0A1C}"/>
    <dgm:cxn modelId="{742452E5-848C-4AFB-AD21-8AEBB7EBDA13}" srcId="{EBFC2706-5CBA-4A04-B062-C2B25E62F7EB}" destId="{4188CB18-366E-4DD3-B863-02465DBA861F}" srcOrd="0" destOrd="0" parTransId="{9CFC4253-F4D8-46DA-823F-326C17051E81}" sibTransId="{BF87EBE2-433F-49BA-9BC7-96A811CF0F21}"/>
    <dgm:cxn modelId="{3A0A2BF9-46A9-4038-934C-5E1DF3522C2F}" type="presOf" srcId="{AB502CB2-555A-4E02-8DCA-3BD4B4D166C0}" destId="{634A3D32-0E32-4FEB-9AF5-5F87FFB1E0BE}" srcOrd="0" destOrd="0" presId="urn:microsoft.com/office/officeart/2008/layout/HorizontalMultiLevelHierarchy"/>
    <dgm:cxn modelId="{12C79E7C-941B-4311-A778-98574A0D75CE}" type="presOf" srcId="{46E80DBF-EA04-4AA9-AB18-BC2B26C18A80}" destId="{FDE3E9FC-D815-4A76-85E1-363CAE3AA7A2}" srcOrd="1" destOrd="0" presId="urn:microsoft.com/office/officeart/2008/layout/HorizontalMultiLevelHierarchy"/>
    <dgm:cxn modelId="{57795DA6-97E8-4ED5-BC82-D7BE65C8E469}" type="presOf" srcId="{CF883988-2E5C-4501-AAA3-941DA64CC381}" destId="{65898F71-FB99-4AB8-8B8C-43601E998BDF}" srcOrd="1" destOrd="0" presId="urn:microsoft.com/office/officeart/2008/layout/HorizontalMultiLevelHierarchy"/>
    <dgm:cxn modelId="{8F3E4E48-7AC8-464D-BBC2-938E7B612C79}" type="presOf" srcId="{C399B2A3-C938-4787-81B9-01F50616842F}" destId="{4520783B-B64D-47F5-B306-9A8AA75BAAF2}" srcOrd="1" destOrd="0" presId="urn:microsoft.com/office/officeart/2008/layout/HorizontalMultiLevelHierarchy"/>
    <dgm:cxn modelId="{6E869E77-A5A2-4B94-946B-D4BC59CC4B76}" srcId="{E79F6DEF-B339-4F4D-9502-9929B202A473}" destId="{FDF2BF17-7078-4D74-BA2B-13F965E692EE}" srcOrd="1" destOrd="0" parTransId="{5EAA221A-A401-48AB-9AD0-6E082A6D742E}" sibTransId="{11422742-1CF8-4F7F-BD4E-E3EDE9360130}"/>
    <dgm:cxn modelId="{4206D670-E62F-4D02-950A-981410B34BD4}" type="presOf" srcId="{C5DD683E-FFEC-4A13-8690-5364D0AE764D}" destId="{7676CB78-0160-431D-AD5F-9E5AD78D96FE}" srcOrd="0" destOrd="0" presId="urn:microsoft.com/office/officeart/2008/layout/HorizontalMultiLevelHierarchy"/>
    <dgm:cxn modelId="{5B20B011-5867-441F-AED8-81FFE734FA86}" type="presOf" srcId="{8AC59D7B-11D1-432D-88A1-90401BF0C0CC}" destId="{C0084C2F-272A-463A-9D3E-3B352D4E698A}" srcOrd="1" destOrd="0" presId="urn:microsoft.com/office/officeart/2008/layout/HorizontalMultiLevelHierarchy"/>
    <dgm:cxn modelId="{71EC1ECB-EEC6-4E04-BF6A-23F23C3F07D6}" type="presOf" srcId="{E85FB425-2630-4A06-A710-10D65CF04C86}" destId="{ABB457A6-5DE0-45ED-A07B-FB0DBF2F8ACF}" srcOrd="1" destOrd="0" presId="urn:microsoft.com/office/officeart/2008/layout/HorizontalMultiLevelHierarchy"/>
    <dgm:cxn modelId="{8EBB1F94-1AB1-4555-9157-D04536723385}" type="presOf" srcId="{D3C008EC-764E-4C7D-8842-0CDFD02D9E83}" destId="{5F98ED77-86A6-4AA2-8C55-2F7339F8D215}" srcOrd="0" destOrd="0" presId="urn:microsoft.com/office/officeart/2008/layout/HorizontalMultiLevelHierarchy"/>
    <dgm:cxn modelId="{0A6063E0-55E2-4329-A7B0-A8000B32AC26}" srcId="{4188CB18-366E-4DD3-B863-02465DBA861F}" destId="{72A0B4DA-E090-4B8F-A122-98CE77F1322F}" srcOrd="1" destOrd="0" parTransId="{E782784D-516D-42A3-A370-40FAFB78C051}" sibTransId="{55B44D27-9146-48BF-B13C-906013F19FDE}"/>
    <dgm:cxn modelId="{9B07B598-E381-4AF4-A602-10866B282CF7}" type="presOf" srcId="{CF883988-2E5C-4501-AAA3-941DA64CC381}" destId="{286BD5F5-7678-4343-8F80-9733756C944A}" srcOrd="0" destOrd="0" presId="urn:microsoft.com/office/officeart/2008/layout/HorizontalMultiLevelHierarchy"/>
    <dgm:cxn modelId="{6B663422-8B9B-44D9-8149-DD122EA7830E}" type="presOf" srcId="{EBFC2706-5CBA-4A04-B062-C2B25E62F7EB}" destId="{4A8FAE9B-0A64-4FB4-A705-C35DAB8FE09F}" srcOrd="0" destOrd="0" presId="urn:microsoft.com/office/officeart/2008/layout/HorizontalMultiLevelHierarchy"/>
    <dgm:cxn modelId="{633ECCB3-A0EA-4D6D-B8A3-4AA07DE95B08}" type="presOf" srcId="{BE8FC0E8-2867-49AF-BCD7-8900EDDBC6DA}" destId="{5922644B-A031-4D89-A4C1-488D0663E43D}" srcOrd="0" destOrd="0" presId="urn:microsoft.com/office/officeart/2008/layout/HorizontalMultiLevelHierarchy"/>
    <dgm:cxn modelId="{79A57991-7964-43AC-BC9B-F48E5DB58760}" type="presOf" srcId="{8A0AA108-F4E4-4F46-AB46-92ABFFC1C17D}" destId="{7B1794D4-D858-4C53-937F-F7D454283F48}" srcOrd="0" destOrd="0" presId="urn:microsoft.com/office/officeart/2008/layout/HorizontalMultiLevelHierarchy"/>
    <dgm:cxn modelId="{31CFA9BA-92A6-45F8-9B4F-F7433D08054B}" type="presOf" srcId="{E782784D-516D-42A3-A370-40FAFB78C051}" destId="{DC5AAD0A-3B45-4A09-9807-B295768EB322}" srcOrd="0" destOrd="0" presId="urn:microsoft.com/office/officeart/2008/layout/HorizontalMultiLevelHierarchy"/>
    <dgm:cxn modelId="{6A69F2F0-98A6-4931-B178-A375E0CC5DE6}" srcId="{C5DD683E-FFEC-4A13-8690-5364D0AE764D}" destId="{CC226AD3-3BC0-4A03-85C6-E988EA37B287}" srcOrd="1" destOrd="0" parTransId="{8AC59D7B-11D1-432D-88A1-90401BF0C0CC}" sibTransId="{06B422B0-D58E-4102-B4EF-DD5CC95395E2}"/>
    <dgm:cxn modelId="{E97819FD-F841-4FB5-9D06-C7FC52607248}" srcId="{E79F6DEF-B339-4F4D-9502-9929B202A473}" destId="{D3C008EC-764E-4C7D-8842-0CDFD02D9E83}" srcOrd="2" destOrd="0" parTransId="{FBDDF6E1-3598-44BC-9067-4C753BF6A7F3}" sibTransId="{5ED4CEB3-D9A8-4136-B942-5CE43C6B3DE5}"/>
    <dgm:cxn modelId="{1D293593-28E8-4A57-AA67-14AD2CB43D31}" type="presOf" srcId="{FBDDF6E1-3598-44BC-9067-4C753BF6A7F3}" destId="{1DC63113-D88B-493D-9D7D-6967F94AC622}" srcOrd="1" destOrd="0" presId="urn:microsoft.com/office/officeart/2008/layout/HorizontalMultiLevelHierarchy"/>
    <dgm:cxn modelId="{D1E6DA3E-E30F-4D5F-8813-A537133A3183}" type="presOf" srcId="{7905B41B-A9FF-473D-AB36-E599A87DCD42}" destId="{C8728EE2-3851-4CE4-AF0D-E65BA71A28EA}" srcOrd="0" destOrd="0" presId="urn:microsoft.com/office/officeart/2008/layout/HorizontalMultiLevelHierarchy"/>
    <dgm:cxn modelId="{7DD25D46-039D-4EDD-881F-66C48603EE87}" type="presOf" srcId="{0CE08BBF-87B4-4226-9619-4CD3083EBA29}" destId="{17550224-27FB-40D6-B6F7-F04FEA1E344C}" srcOrd="0" destOrd="0" presId="urn:microsoft.com/office/officeart/2008/layout/HorizontalMultiLevelHierarchy"/>
    <dgm:cxn modelId="{B7EA59C5-3C3C-4213-BD46-264B0411B49D}" srcId="{C5DD683E-FFEC-4A13-8690-5364D0AE764D}" destId="{7905B41B-A9FF-473D-AB36-E599A87DCD42}" srcOrd="0" destOrd="0" parTransId="{C399B2A3-C938-4787-81B9-01F50616842F}" sibTransId="{144F4965-4DDC-4FE7-BBE9-8108ECB032A7}"/>
    <dgm:cxn modelId="{A999E2F0-B5E7-4567-AD19-EF7589CC8F04}" type="presOf" srcId="{5EAA221A-A401-48AB-9AD0-6E082A6D742E}" destId="{423BD8E4-9E78-4437-A4AB-6275AF486946}" srcOrd="1" destOrd="0" presId="urn:microsoft.com/office/officeart/2008/layout/HorizontalMultiLevelHierarchy"/>
    <dgm:cxn modelId="{114046F8-FCC5-4A62-A241-E3D40189903A}" type="presOf" srcId="{3F0787B2-8586-442F-8DE4-26C29394732A}" destId="{0A95CADB-9ACF-43EC-8D0B-BF09CC9F655F}" srcOrd="0" destOrd="0" presId="urn:microsoft.com/office/officeart/2008/layout/HorizontalMultiLevelHierarchy"/>
    <dgm:cxn modelId="{A0384138-E718-473A-9B3A-2FDAE0457154}" type="presOf" srcId="{E79F6DEF-B339-4F4D-9502-9929B202A473}" destId="{C8E10AB7-AF09-499D-A498-DD17D88F3598}" srcOrd="0" destOrd="0" presId="urn:microsoft.com/office/officeart/2008/layout/HorizontalMultiLevelHierarchy"/>
    <dgm:cxn modelId="{6663C43A-6E94-42A2-973B-A71BA5962E3F}" type="presOf" srcId="{0DE6E643-D43D-4CDA-9D7E-7196C7CEEDBD}" destId="{9882BAEE-CD71-473F-BCCC-487C0753F08E}" srcOrd="0" destOrd="0" presId="urn:microsoft.com/office/officeart/2008/layout/HorizontalMultiLevelHierarchy"/>
    <dgm:cxn modelId="{6F21AB13-8953-45E3-A295-F432B8F77C4D}" srcId="{4188CB18-366E-4DD3-B863-02465DBA861F}" destId="{C5DD683E-FFEC-4A13-8690-5364D0AE764D}" srcOrd="0" destOrd="0" parTransId="{BD2738C6-B465-4699-B4EA-FF507F7A744B}" sibTransId="{053C6CEF-3F4D-4BF1-AE9E-03673A2B8306}"/>
    <dgm:cxn modelId="{E16F0A4D-B1FE-4E44-9C88-D4B82797F35E}" type="presOf" srcId="{C399B2A3-C938-4787-81B9-01F50616842F}" destId="{35B80272-C017-419F-8FEF-05AA1C885176}" srcOrd="0" destOrd="0" presId="urn:microsoft.com/office/officeart/2008/layout/HorizontalMultiLevelHierarchy"/>
    <dgm:cxn modelId="{9CC32268-8FF5-4419-9571-7A3814DA53C6}" type="presOf" srcId="{FBDDF6E1-3598-44BC-9067-4C753BF6A7F3}" destId="{81B7AE68-C94C-4B35-B3C3-55458FA28FD5}" srcOrd="0" destOrd="0" presId="urn:microsoft.com/office/officeart/2008/layout/HorizontalMultiLevelHierarchy"/>
    <dgm:cxn modelId="{D667965E-5E29-4015-966A-0162168F5F3E}" srcId="{E79F6DEF-B339-4F4D-9502-9929B202A473}" destId="{0DE6E643-D43D-4CDA-9D7E-7196C7CEEDBD}" srcOrd="0" destOrd="0" parTransId="{E85FB425-2630-4A06-A710-10D65CF04C86}" sibTransId="{091E534D-E37E-4A33-9EBF-CA0536DB0748}"/>
    <dgm:cxn modelId="{05CFD9C9-FB63-4D24-B044-1DB6CEAFC80A}" type="presOf" srcId="{8AC59D7B-11D1-432D-88A1-90401BF0C0CC}" destId="{1B7574F6-28D3-4093-A60D-BCDA5DC4768D}" srcOrd="0" destOrd="0" presId="urn:microsoft.com/office/officeart/2008/layout/HorizontalMultiLevelHierarchy"/>
    <dgm:cxn modelId="{D3AA4D68-3362-4CD9-8191-C0BEBF16100D}" type="presOf" srcId="{5EAA221A-A401-48AB-9AD0-6E082A6D742E}" destId="{70ACE484-A48C-4823-BE48-CAE3F5D58FAC}" srcOrd="0" destOrd="0" presId="urn:microsoft.com/office/officeart/2008/layout/HorizontalMultiLevelHierarchy"/>
    <dgm:cxn modelId="{8B566A76-CD14-4C97-9751-61DA81D82144}" type="presOf" srcId="{BD2738C6-B465-4699-B4EA-FF507F7A744B}" destId="{41CFA79D-B28E-4EE2-8D01-A4688BCD854B}" srcOrd="1" destOrd="0" presId="urn:microsoft.com/office/officeart/2008/layout/HorizontalMultiLevelHierarchy"/>
    <dgm:cxn modelId="{54567855-93FC-483F-A5DF-8C9EC7EE6E1D}" type="presOf" srcId="{E85FB425-2630-4A06-A710-10D65CF04C86}" destId="{663A9E5D-716D-43FC-AC3C-C7849DFEF4C5}" srcOrd="0" destOrd="0" presId="urn:microsoft.com/office/officeart/2008/layout/HorizontalMultiLevelHierarchy"/>
    <dgm:cxn modelId="{0983C607-1B4C-4617-8107-9024CAC125F2}" type="presOf" srcId="{0CE08BBF-87B4-4226-9619-4CD3083EBA29}" destId="{AD501CE5-2F07-43D2-B9BC-38595315D2A3}" srcOrd="1" destOrd="0" presId="urn:microsoft.com/office/officeart/2008/layout/HorizontalMultiLevelHierarchy"/>
    <dgm:cxn modelId="{4A1CD00B-1E2B-498E-B8DB-E2FA112FB69F}" srcId="{72A0B4DA-E090-4B8F-A122-98CE77F1322F}" destId="{BE8FC0E8-2867-49AF-BCD7-8900EDDBC6DA}" srcOrd="0" destOrd="0" parTransId="{0CE08BBF-87B4-4226-9619-4CD3083EBA29}" sibTransId="{8674E2C2-BFCC-476C-BB89-69E584366080}"/>
    <dgm:cxn modelId="{49D7DB7D-88BA-4D02-8594-C0D3BB6FBD2E}" type="presParOf" srcId="{4A8FAE9B-0A64-4FB4-A705-C35DAB8FE09F}" destId="{1A37CAD3-CCE3-4A54-9A71-33C41B6A714E}" srcOrd="0" destOrd="0" presId="urn:microsoft.com/office/officeart/2008/layout/HorizontalMultiLevelHierarchy"/>
    <dgm:cxn modelId="{D185E6AA-3D8E-46D1-B38A-89D8AFCF1993}" type="presParOf" srcId="{1A37CAD3-CCE3-4A54-9A71-33C41B6A714E}" destId="{3DE8ED42-9B8E-4EEE-9DA1-4EB817D6BC91}" srcOrd="0" destOrd="0" presId="urn:microsoft.com/office/officeart/2008/layout/HorizontalMultiLevelHierarchy"/>
    <dgm:cxn modelId="{B01C4DDC-AD58-42EF-8EFC-CC5802826C12}" type="presParOf" srcId="{1A37CAD3-CCE3-4A54-9A71-33C41B6A714E}" destId="{54008942-6B9B-4BA7-9E1F-60B9689DEF77}" srcOrd="1" destOrd="0" presId="urn:microsoft.com/office/officeart/2008/layout/HorizontalMultiLevelHierarchy"/>
    <dgm:cxn modelId="{559E1AF1-19A8-4D2A-A13E-3B5344C6FA4B}" type="presParOf" srcId="{54008942-6B9B-4BA7-9E1F-60B9689DEF77}" destId="{7D7135BC-14F1-40E7-BF20-FF4B93D6F2F4}" srcOrd="0" destOrd="0" presId="urn:microsoft.com/office/officeart/2008/layout/HorizontalMultiLevelHierarchy"/>
    <dgm:cxn modelId="{E633C8C6-E84C-4CD4-B389-753B4B36705A}" type="presParOf" srcId="{7D7135BC-14F1-40E7-BF20-FF4B93D6F2F4}" destId="{41CFA79D-B28E-4EE2-8D01-A4688BCD854B}" srcOrd="0" destOrd="0" presId="urn:microsoft.com/office/officeart/2008/layout/HorizontalMultiLevelHierarchy"/>
    <dgm:cxn modelId="{CA154FA4-8DB0-48B9-B47A-16A98F8DA820}" type="presParOf" srcId="{54008942-6B9B-4BA7-9E1F-60B9689DEF77}" destId="{1E2650C1-EEEB-4652-830B-14B03B469300}" srcOrd="1" destOrd="0" presId="urn:microsoft.com/office/officeart/2008/layout/HorizontalMultiLevelHierarchy"/>
    <dgm:cxn modelId="{6525CB64-4155-4C33-8C2D-3F607010F3EC}" type="presParOf" srcId="{1E2650C1-EEEB-4652-830B-14B03B469300}" destId="{7676CB78-0160-431D-AD5F-9E5AD78D96FE}" srcOrd="0" destOrd="0" presId="urn:microsoft.com/office/officeart/2008/layout/HorizontalMultiLevelHierarchy"/>
    <dgm:cxn modelId="{1DDB9496-102F-4E35-AE8B-CC3634301F63}" type="presParOf" srcId="{1E2650C1-EEEB-4652-830B-14B03B469300}" destId="{DA8E3C84-F456-4075-B97E-5382D1A4A470}" srcOrd="1" destOrd="0" presId="urn:microsoft.com/office/officeart/2008/layout/HorizontalMultiLevelHierarchy"/>
    <dgm:cxn modelId="{CCAA8B89-1029-4B11-AC22-4A064321C891}" type="presParOf" srcId="{DA8E3C84-F456-4075-B97E-5382D1A4A470}" destId="{35B80272-C017-419F-8FEF-05AA1C885176}" srcOrd="0" destOrd="0" presId="urn:microsoft.com/office/officeart/2008/layout/HorizontalMultiLevelHierarchy"/>
    <dgm:cxn modelId="{45042C11-45CD-46CD-A697-42B73184EB7D}" type="presParOf" srcId="{35B80272-C017-419F-8FEF-05AA1C885176}" destId="{4520783B-B64D-47F5-B306-9A8AA75BAAF2}" srcOrd="0" destOrd="0" presId="urn:microsoft.com/office/officeart/2008/layout/HorizontalMultiLevelHierarchy"/>
    <dgm:cxn modelId="{2E36FFAD-ABF4-4832-9EE1-0F945591DC89}" type="presParOf" srcId="{DA8E3C84-F456-4075-B97E-5382D1A4A470}" destId="{C0932561-9676-4B21-A3BC-9E32112A08C3}" srcOrd="1" destOrd="0" presId="urn:microsoft.com/office/officeart/2008/layout/HorizontalMultiLevelHierarchy"/>
    <dgm:cxn modelId="{3813798D-009D-45B6-9499-644FF8E6CC5D}" type="presParOf" srcId="{C0932561-9676-4B21-A3BC-9E32112A08C3}" destId="{C8728EE2-3851-4CE4-AF0D-E65BA71A28EA}" srcOrd="0" destOrd="0" presId="urn:microsoft.com/office/officeart/2008/layout/HorizontalMultiLevelHierarchy"/>
    <dgm:cxn modelId="{D0C3BB04-F5A1-4FE7-BC3B-CFC31CDCEF61}" type="presParOf" srcId="{C0932561-9676-4B21-A3BC-9E32112A08C3}" destId="{63A392B6-0E60-440E-905C-E9EEEBAFB429}" srcOrd="1" destOrd="0" presId="urn:microsoft.com/office/officeart/2008/layout/HorizontalMultiLevelHierarchy"/>
    <dgm:cxn modelId="{18E24942-FCA1-41A4-B80E-0FBE828992ED}" type="presParOf" srcId="{DA8E3C84-F456-4075-B97E-5382D1A4A470}" destId="{1B7574F6-28D3-4093-A60D-BCDA5DC4768D}" srcOrd="2" destOrd="0" presId="urn:microsoft.com/office/officeart/2008/layout/HorizontalMultiLevelHierarchy"/>
    <dgm:cxn modelId="{3E6BAC94-33E4-4BEA-A886-54488F4F1D35}" type="presParOf" srcId="{1B7574F6-28D3-4093-A60D-BCDA5DC4768D}" destId="{C0084C2F-272A-463A-9D3E-3B352D4E698A}" srcOrd="0" destOrd="0" presId="urn:microsoft.com/office/officeart/2008/layout/HorizontalMultiLevelHierarchy"/>
    <dgm:cxn modelId="{EF9B1512-2372-4CDB-AF42-8B6B0DA1FCAC}" type="presParOf" srcId="{DA8E3C84-F456-4075-B97E-5382D1A4A470}" destId="{9BE4ECAB-8542-4B22-8FA9-7B3E387473D2}" srcOrd="3" destOrd="0" presId="urn:microsoft.com/office/officeart/2008/layout/HorizontalMultiLevelHierarchy"/>
    <dgm:cxn modelId="{C12C8468-718B-4FFF-A838-B254B787F57E}" type="presParOf" srcId="{9BE4ECAB-8542-4B22-8FA9-7B3E387473D2}" destId="{67BD175F-0497-4B4A-80B4-2F26A67F8964}" srcOrd="0" destOrd="0" presId="urn:microsoft.com/office/officeart/2008/layout/HorizontalMultiLevelHierarchy"/>
    <dgm:cxn modelId="{305EA4A9-7904-49E9-B533-356A3FD9EE4C}" type="presParOf" srcId="{9BE4ECAB-8542-4B22-8FA9-7B3E387473D2}" destId="{DFC84D5D-5AF7-42B8-BA3B-15767997E4D4}" srcOrd="1" destOrd="0" presId="urn:microsoft.com/office/officeart/2008/layout/HorizontalMultiLevelHierarchy"/>
    <dgm:cxn modelId="{61DB1617-94E4-4E31-A0EC-E073D3C169C0}" type="presParOf" srcId="{DA8E3C84-F456-4075-B97E-5382D1A4A470}" destId="{740E8872-629E-46B1-8CB7-5E922637E5F4}" srcOrd="4" destOrd="0" presId="urn:microsoft.com/office/officeart/2008/layout/HorizontalMultiLevelHierarchy"/>
    <dgm:cxn modelId="{59D4B4ED-027F-423F-9B23-7BD5BFB1ED3E}" type="presParOf" srcId="{740E8872-629E-46B1-8CB7-5E922637E5F4}" destId="{FDE3E9FC-D815-4A76-85E1-363CAE3AA7A2}" srcOrd="0" destOrd="0" presId="urn:microsoft.com/office/officeart/2008/layout/HorizontalMultiLevelHierarchy"/>
    <dgm:cxn modelId="{5F1BD8F3-672D-490F-AF0D-3E985F17AB38}" type="presParOf" srcId="{DA8E3C84-F456-4075-B97E-5382D1A4A470}" destId="{08781E3B-14DA-4A07-A4ED-40B76F00095A}" srcOrd="5" destOrd="0" presId="urn:microsoft.com/office/officeart/2008/layout/HorizontalMultiLevelHierarchy"/>
    <dgm:cxn modelId="{4144FDEE-A64A-451E-8BB5-3BBBF7A3DEF1}" type="presParOf" srcId="{08781E3B-14DA-4A07-A4ED-40B76F00095A}" destId="{7B1794D4-D858-4C53-937F-F7D454283F48}" srcOrd="0" destOrd="0" presId="urn:microsoft.com/office/officeart/2008/layout/HorizontalMultiLevelHierarchy"/>
    <dgm:cxn modelId="{5B9DB362-A74A-4D77-9AF1-0FEF018AC8FC}" type="presParOf" srcId="{08781E3B-14DA-4A07-A4ED-40B76F00095A}" destId="{91D6DAE2-EA64-49F2-A3F2-51200A33A19F}" srcOrd="1" destOrd="0" presId="urn:microsoft.com/office/officeart/2008/layout/HorizontalMultiLevelHierarchy"/>
    <dgm:cxn modelId="{2A057BED-54A1-45A9-A660-45FA4B4CD965}" type="presParOf" srcId="{54008942-6B9B-4BA7-9E1F-60B9689DEF77}" destId="{DC5AAD0A-3B45-4A09-9807-B295768EB322}" srcOrd="2" destOrd="0" presId="urn:microsoft.com/office/officeart/2008/layout/HorizontalMultiLevelHierarchy"/>
    <dgm:cxn modelId="{630FAE56-8184-4533-8DD4-59A87420CE65}" type="presParOf" srcId="{DC5AAD0A-3B45-4A09-9807-B295768EB322}" destId="{858485BA-AC48-4D8F-AEDC-64F49E3057A6}" srcOrd="0" destOrd="0" presId="urn:microsoft.com/office/officeart/2008/layout/HorizontalMultiLevelHierarchy"/>
    <dgm:cxn modelId="{A1C092A5-8F2E-43FA-9D85-86FE7D3AED9A}" type="presParOf" srcId="{54008942-6B9B-4BA7-9E1F-60B9689DEF77}" destId="{8DBF8D84-F3AE-4E4F-89E4-E5F52664F3F5}" srcOrd="3" destOrd="0" presId="urn:microsoft.com/office/officeart/2008/layout/HorizontalMultiLevelHierarchy"/>
    <dgm:cxn modelId="{1D9B0690-9C24-4F81-AB4E-B391E34663CE}" type="presParOf" srcId="{8DBF8D84-F3AE-4E4F-89E4-E5F52664F3F5}" destId="{8C40C90A-7733-422B-8D2A-34CA635EE237}" srcOrd="0" destOrd="0" presId="urn:microsoft.com/office/officeart/2008/layout/HorizontalMultiLevelHierarchy"/>
    <dgm:cxn modelId="{AE8ED6BF-52B4-4F16-A47E-18A0476E2DEA}" type="presParOf" srcId="{8DBF8D84-F3AE-4E4F-89E4-E5F52664F3F5}" destId="{64D58AE4-17E6-45D1-B344-5B4ADE9BE826}" srcOrd="1" destOrd="0" presId="urn:microsoft.com/office/officeart/2008/layout/HorizontalMultiLevelHierarchy"/>
    <dgm:cxn modelId="{32F8E9FD-3B6B-4F4D-8298-930141D119FB}" type="presParOf" srcId="{64D58AE4-17E6-45D1-B344-5B4ADE9BE826}" destId="{17550224-27FB-40D6-B6F7-F04FEA1E344C}" srcOrd="0" destOrd="0" presId="urn:microsoft.com/office/officeart/2008/layout/HorizontalMultiLevelHierarchy"/>
    <dgm:cxn modelId="{8EE06FC2-0177-431D-9788-3573223A87D0}" type="presParOf" srcId="{17550224-27FB-40D6-B6F7-F04FEA1E344C}" destId="{AD501CE5-2F07-43D2-B9BC-38595315D2A3}" srcOrd="0" destOrd="0" presId="urn:microsoft.com/office/officeart/2008/layout/HorizontalMultiLevelHierarchy"/>
    <dgm:cxn modelId="{F7929B0A-2953-45A9-9759-7A3B8D169818}" type="presParOf" srcId="{64D58AE4-17E6-45D1-B344-5B4ADE9BE826}" destId="{C0FB03C2-3C2B-4FCB-9D9F-C8F40731248E}" srcOrd="1" destOrd="0" presId="urn:microsoft.com/office/officeart/2008/layout/HorizontalMultiLevelHierarchy"/>
    <dgm:cxn modelId="{65868C90-C33D-483B-832E-73B909FB891D}" type="presParOf" srcId="{C0FB03C2-3C2B-4FCB-9D9F-C8F40731248E}" destId="{5922644B-A031-4D89-A4C1-488D0663E43D}" srcOrd="0" destOrd="0" presId="urn:microsoft.com/office/officeart/2008/layout/HorizontalMultiLevelHierarchy"/>
    <dgm:cxn modelId="{85D5E3CE-29BC-438F-8DC1-F346223FD587}" type="presParOf" srcId="{C0FB03C2-3C2B-4FCB-9D9F-C8F40731248E}" destId="{FFE093AA-161A-42E8-8280-AADAB9E545D5}" srcOrd="1" destOrd="0" presId="urn:microsoft.com/office/officeart/2008/layout/HorizontalMultiLevelHierarchy"/>
    <dgm:cxn modelId="{208B1002-792F-4A52-BC78-C3B469FE630B}" type="presParOf" srcId="{64D58AE4-17E6-45D1-B344-5B4ADE9BE826}" destId="{286BD5F5-7678-4343-8F80-9733756C944A}" srcOrd="2" destOrd="0" presId="urn:microsoft.com/office/officeart/2008/layout/HorizontalMultiLevelHierarchy"/>
    <dgm:cxn modelId="{4848BD3A-0CA3-49DD-BEE1-B3DE5D2B3B1B}" type="presParOf" srcId="{286BD5F5-7678-4343-8F80-9733756C944A}" destId="{65898F71-FB99-4AB8-8B8C-43601E998BDF}" srcOrd="0" destOrd="0" presId="urn:microsoft.com/office/officeart/2008/layout/HorizontalMultiLevelHierarchy"/>
    <dgm:cxn modelId="{069FB31D-6626-4BE8-B990-669270BDA88E}" type="presParOf" srcId="{64D58AE4-17E6-45D1-B344-5B4ADE9BE826}" destId="{A3BD6CD6-DFDF-49A9-B284-001830578571}" srcOrd="3" destOrd="0" presId="urn:microsoft.com/office/officeart/2008/layout/HorizontalMultiLevelHierarchy"/>
    <dgm:cxn modelId="{92448C27-3C09-41C1-B9A4-DF9C3FC95930}" type="presParOf" srcId="{A3BD6CD6-DFDF-49A9-B284-001830578571}" destId="{0A95CADB-9ACF-43EC-8D0B-BF09CC9F655F}" srcOrd="0" destOrd="0" presId="urn:microsoft.com/office/officeart/2008/layout/HorizontalMultiLevelHierarchy"/>
    <dgm:cxn modelId="{60FD0EEA-1FA7-4AEC-BB99-66A0D0B1225E}" type="presParOf" srcId="{A3BD6CD6-DFDF-49A9-B284-001830578571}" destId="{B5A3F78B-E40C-4D6D-92F4-B63797717210}" srcOrd="1" destOrd="0" presId="urn:microsoft.com/office/officeart/2008/layout/HorizontalMultiLevelHierarchy"/>
    <dgm:cxn modelId="{3B5BA0D5-5C93-4ED3-A7CF-81F99B877B9E}" type="presParOf" srcId="{54008942-6B9B-4BA7-9E1F-60B9689DEF77}" destId="{634A3D32-0E32-4FEB-9AF5-5F87FFB1E0BE}" srcOrd="4" destOrd="0" presId="urn:microsoft.com/office/officeart/2008/layout/HorizontalMultiLevelHierarchy"/>
    <dgm:cxn modelId="{9FFE4B83-BE13-4A5A-9DE7-3A2138020AAD}" type="presParOf" srcId="{634A3D32-0E32-4FEB-9AF5-5F87FFB1E0BE}" destId="{7FA6B83B-5A90-4425-807D-C3CD63659B6A}" srcOrd="0" destOrd="0" presId="urn:microsoft.com/office/officeart/2008/layout/HorizontalMultiLevelHierarchy"/>
    <dgm:cxn modelId="{DC860649-7C53-4373-9950-0C1C2524CF27}" type="presParOf" srcId="{54008942-6B9B-4BA7-9E1F-60B9689DEF77}" destId="{4049CB2E-1049-49E7-81B8-AF111ADA2A24}" srcOrd="5" destOrd="0" presId="urn:microsoft.com/office/officeart/2008/layout/HorizontalMultiLevelHierarchy"/>
    <dgm:cxn modelId="{B699ED95-00EF-4CA1-8347-5502B08C995E}" type="presParOf" srcId="{4049CB2E-1049-49E7-81B8-AF111ADA2A24}" destId="{C8E10AB7-AF09-499D-A498-DD17D88F3598}" srcOrd="0" destOrd="0" presId="urn:microsoft.com/office/officeart/2008/layout/HorizontalMultiLevelHierarchy"/>
    <dgm:cxn modelId="{0ACC352A-A150-4AD1-9663-0AEC8EAA0725}" type="presParOf" srcId="{4049CB2E-1049-49E7-81B8-AF111ADA2A24}" destId="{AB75E618-BF39-4BA5-88E7-0BE1EDA70034}" srcOrd="1" destOrd="0" presId="urn:microsoft.com/office/officeart/2008/layout/HorizontalMultiLevelHierarchy"/>
    <dgm:cxn modelId="{EA1F16B6-E03B-4C20-A7B5-9263C548D991}" type="presParOf" srcId="{AB75E618-BF39-4BA5-88E7-0BE1EDA70034}" destId="{663A9E5D-716D-43FC-AC3C-C7849DFEF4C5}" srcOrd="0" destOrd="0" presId="urn:microsoft.com/office/officeart/2008/layout/HorizontalMultiLevelHierarchy"/>
    <dgm:cxn modelId="{10517D13-B87B-4FE1-8264-AFBD5E68020C}" type="presParOf" srcId="{663A9E5D-716D-43FC-AC3C-C7849DFEF4C5}" destId="{ABB457A6-5DE0-45ED-A07B-FB0DBF2F8ACF}" srcOrd="0" destOrd="0" presId="urn:microsoft.com/office/officeart/2008/layout/HorizontalMultiLevelHierarchy"/>
    <dgm:cxn modelId="{21ED688F-B935-43DE-8601-4383F4E38B47}" type="presParOf" srcId="{AB75E618-BF39-4BA5-88E7-0BE1EDA70034}" destId="{DD16EA57-DBAE-4245-BDEC-D682194ABA5C}" srcOrd="1" destOrd="0" presId="urn:microsoft.com/office/officeart/2008/layout/HorizontalMultiLevelHierarchy"/>
    <dgm:cxn modelId="{F902679E-49F7-4DB0-B1BF-4D0ADA15B771}" type="presParOf" srcId="{DD16EA57-DBAE-4245-BDEC-D682194ABA5C}" destId="{9882BAEE-CD71-473F-BCCC-487C0753F08E}" srcOrd="0" destOrd="0" presId="urn:microsoft.com/office/officeart/2008/layout/HorizontalMultiLevelHierarchy"/>
    <dgm:cxn modelId="{519574C0-A679-4B84-A8A1-09EE09E3801F}" type="presParOf" srcId="{DD16EA57-DBAE-4245-BDEC-D682194ABA5C}" destId="{DB6DFF27-0444-41AE-BA5B-7F5923C51BDD}" srcOrd="1" destOrd="0" presId="urn:microsoft.com/office/officeart/2008/layout/HorizontalMultiLevelHierarchy"/>
    <dgm:cxn modelId="{A0A6C46A-F001-4230-846D-5258D4888BBB}" type="presParOf" srcId="{AB75E618-BF39-4BA5-88E7-0BE1EDA70034}" destId="{70ACE484-A48C-4823-BE48-CAE3F5D58FAC}" srcOrd="2" destOrd="0" presId="urn:microsoft.com/office/officeart/2008/layout/HorizontalMultiLevelHierarchy"/>
    <dgm:cxn modelId="{3DAE39B3-EB08-46EC-AAAB-E2432740DBAD}" type="presParOf" srcId="{70ACE484-A48C-4823-BE48-CAE3F5D58FAC}" destId="{423BD8E4-9E78-4437-A4AB-6275AF486946}" srcOrd="0" destOrd="0" presId="urn:microsoft.com/office/officeart/2008/layout/HorizontalMultiLevelHierarchy"/>
    <dgm:cxn modelId="{EE47D383-D833-41AA-9929-3CB65858C625}" type="presParOf" srcId="{AB75E618-BF39-4BA5-88E7-0BE1EDA70034}" destId="{E9A8271D-23A1-4608-891D-813E5A747AAA}" srcOrd="3" destOrd="0" presId="urn:microsoft.com/office/officeart/2008/layout/HorizontalMultiLevelHierarchy"/>
    <dgm:cxn modelId="{37C58BFC-B987-4398-95C8-E19E2B09E190}" type="presParOf" srcId="{E9A8271D-23A1-4608-891D-813E5A747AAA}" destId="{A7230F12-1959-4B8B-9377-7A5B024CB30F}" srcOrd="0" destOrd="0" presId="urn:microsoft.com/office/officeart/2008/layout/HorizontalMultiLevelHierarchy"/>
    <dgm:cxn modelId="{5E65FACB-5BE9-4071-83ED-B26DEFD371F6}" type="presParOf" srcId="{E9A8271D-23A1-4608-891D-813E5A747AAA}" destId="{C4034B71-C70D-4FA9-A917-DD763F82A179}" srcOrd="1" destOrd="0" presId="urn:microsoft.com/office/officeart/2008/layout/HorizontalMultiLevelHierarchy"/>
    <dgm:cxn modelId="{245C84C3-9454-4CAE-A9DD-BD76A40C2C41}" type="presParOf" srcId="{AB75E618-BF39-4BA5-88E7-0BE1EDA70034}" destId="{81B7AE68-C94C-4B35-B3C3-55458FA28FD5}" srcOrd="4" destOrd="0" presId="urn:microsoft.com/office/officeart/2008/layout/HorizontalMultiLevelHierarchy"/>
    <dgm:cxn modelId="{DF51E4C4-D7AE-43A4-A716-25097E5AF853}" type="presParOf" srcId="{81B7AE68-C94C-4B35-B3C3-55458FA28FD5}" destId="{1DC63113-D88B-493D-9D7D-6967F94AC622}" srcOrd="0" destOrd="0" presId="urn:microsoft.com/office/officeart/2008/layout/HorizontalMultiLevelHierarchy"/>
    <dgm:cxn modelId="{FF086B43-B4F2-41EC-98A9-9E6D9EA1BE27}" type="presParOf" srcId="{AB75E618-BF39-4BA5-88E7-0BE1EDA70034}" destId="{B4E67652-3F15-4224-B1D1-BCD3DB0CF5CB}" srcOrd="5" destOrd="0" presId="urn:microsoft.com/office/officeart/2008/layout/HorizontalMultiLevelHierarchy"/>
    <dgm:cxn modelId="{24395B5E-CEE0-4075-96E6-4A8E665AC1C5}" type="presParOf" srcId="{B4E67652-3F15-4224-B1D1-BCD3DB0CF5CB}" destId="{5F98ED77-86A6-4AA2-8C55-2F7339F8D215}" srcOrd="0" destOrd="0" presId="urn:microsoft.com/office/officeart/2008/layout/HorizontalMultiLevelHierarchy"/>
    <dgm:cxn modelId="{F179AB0D-1AD5-4957-A1C5-CBD28D449438}" type="presParOf" srcId="{B4E67652-3F15-4224-B1D1-BCD3DB0CF5CB}" destId="{8D915F9E-9755-44FB-A53B-428F627F726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0AC4CDD-8941-45E0-9113-01309AFC0606}"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IE"/>
        </a:p>
      </dgm:t>
    </dgm:pt>
    <dgm:pt modelId="{8BC7E056-64DC-41DA-AC64-C6E55DFEFF04}">
      <dgm:prSet phldrT="[Text]" custT="1"/>
      <dgm:spPr/>
      <dgm:t>
        <a:bodyPr/>
        <a:lstStyle/>
        <a:p>
          <a:r>
            <a:rPr lang="en-IE" sz="1600" b="1" dirty="0" smtClean="0">
              <a:latin typeface="Arial" panose="020B0604020202020204" pitchFamily="34" charset="0"/>
              <a:cs typeface="Arial" panose="020B0604020202020204" pitchFamily="34" charset="0"/>
            </a:rPr>
            <a:t>System Operation and Balancing</a:t>
          </a:r>
          <a:endParaRPr lang="en-IE" sz="1600" b="1" dirty="0">
            <a:latin typeface="Arial" panose="020B0604020202020204" pitchFamily="34" charset="0"/>
            <a:cs typeface="Arial" panose="020B0604020202020204" pitchFamily="34" charset="0"/>
          </a:endParaRPr>
        </a:p>
      </dgm:t>
    </dgm:pt>
    <dgm:pt modelId="{C1A90DC3-5FB8-41D3-81B5-82276B60C60E}" type="parTrans" cxnId="{20CBB1B6-AC9C-4869-AD90-49CFFE05E0F4}">
      <dgm:prSet/>
      <dgm:spPr/>
      <dgm:t>
        <a:bodyPr/>
        <a:lstStyle/>
        <a:p>
          <a:endParaRPr lang="en-IE" sz="1600">
            <a:latin typeface="Arial" panose="020B0604020202020204" pitchFamily="34" charset="0"/>
            <a:cs typeface="Arial" panose="020B0604020202020204" pitchFamily="34" charset="0"/>
          </a:endParaRPr>
        </a:p>
      </dgm:t>
    </dgm:pt>
    <dgm:pt modelId="{1058547A-252A-49DE-881C-D17D788584B0}" type="sibTrans" cxnId="{20CBB1B6-AC9C-4869-AD90-49CFFE05E0F4}">
      <dgm:prSet/>
      <dgm:spPr/>
      <dgm:t>
        <a:bodyPr/>
        <a:lstStyle/>
        <a:p>
          <a:endParaRPr lang="en-IE" sz="1600">
            <a:latin typeface="Arial" panose="020B0604020202020204" pitchFamily="34" charset="0"/>
            <a:cs typeface="Arial" panose="020B0604020202020204" pitchFamily="34" charset="0"/>
          </a:endParaRPr>
        </a:p>
      </dgm:t>
    </dgm:pt>
    <dgm:pt modelId="{6E78B0F5-5800-4A77-85F9-6FBE3D771249}">
      <dgm:prSet phldrT="[Text]" custT="1"/>
      <dgm:spPr/>
      <dgm:t>
        <a:bodyPr/>
        <a:lstStyle/>
        <a:p>
          <a:r>
            <a:rPr lang="en-IE" sz="1600" b="1" dirty="0" smtClean="0">
              <a:latin typeface="Arial" panose="020B0604020202020204" pitchFamily="34" charset="0"/>
              <a:cs typeface="Arial" panose="020B0604020202020204" pitchFamily="34" charset="0"/>
            </a:rPr>
            <a:t>Transmission Network Planning</a:t>
          </a:r>
          <a:endParaRPr lang="en-IE" sz="1600" b="1" dirty="0">
            <a:latin typeface="Arial" panose="020B0604020202020204" pitchFamily="34" charset="0"/>
            <a:cs typeface="Arial" panose="020B0604020202020204" pitchFamily="34" charset="0"/>
          </a:endParaRPr>
        </a:p>
      </dgm:t>
    </dgm:pt>
    <dgm:pt modelId="{A5C89AF8-4BBD-4334-94C4-05E33DE36684}" type="parTrans" cxnId="{465EB63A-BC5C-4CFC-8FA2-7A20496AC58B}">
      <dgm:prSet/>
      <dgm:spPr/>
      <dgm:t>
        <a:bodyPr/>
        <a:lstStyle/>
        <a:p>
          <a:endParaRPr lang="en-IE" sz="1600">
            <a:latin typeface="Arial" panose="020B0604020202020204" pitchFamily="34" charset="0"/>
            <a:cs typeface="Arial" panose="020B0604020202020204" pitchFamily="34" charset="0"/>
          </a:endParaRPr>
        </a:p>
      </dgm:t>
    </dgm:pt>
    <dgm:pt modelId="{50A8A0F4-8C49-4CFF-B393-1FA46B6FEAA8}" type="sibTrans" cxnId="{465EB63A-BC5C-4CFC-8FA2-7A20496AC58B}">
      <dgm:prSet/>
      <dgm:spPr/>
      <dgm:t>
        <a:bodyPr/>
        <a:lstStyle/>
        <a:p>
          <a:endParaRPr lang="en-IE" sz="1600">
            <a:latin typeface="Arial" panose="020B0604020202020204" pitchFamily="34" charset="0"/>
            <a:cs typeface="Arial" panose="020B0604020202020204" pitchFamily="34" charset="0"/>
          </a:endParaRPr>
        </a:p>
      </dgm:t>
    </dgm:pt>
    <dgm:pt modelId="{E913BC3D-5C5E-4D65-89F0-23E8A63597D2}">
      <dgm:prSet phldrT="[Text]" custT="1"/>
      <dgm:spPr/>
      <dgm:t>
        <a:bodyPr/>
        <a:lstStyle/>
        <a:p>
          <a:r>
            <a:rPr lang="en-IE" sz="1600" b="1" dirty="0" smtClean="0">
              <a:latin typeface="Arial" panose="020B0604020202020204" pitchFamily="34" charset="0"/>
              <a:cs typeface="Arial" panose="020B0604020202020204" pitchFamily="34" charset="0"/>
            </a:rPr>
            <a:t>Commercial interface </a:t>
          </a:r>
          <a:endParaRPr lang="en-IE" sz="1600" b="1" dirty="0">
            <a:latin typeface="Arial" panose="020B0604020202020204" pitchFamily="34" charset="0"/>
            <a:cs typeface="Arial" panose="020B0604020202020204" pitchFamily="34" charset="0"/>
          </a:endParaRPr>
        </a:p>
      </dgm:t>
    </dgm:pt>
    <dgm:pt modelId="{6293D4B7-3303-4194-B827-876185154323}" type="parTrans" cxnId="{69956330-64A3-49E7-B11F-660CE88E0B4E}">
      <dgm:prSet/>
      <dgm:spPr/>
      <dgm:t>
        <a:bodyPr/>
        <a:lstStyle/>
        <a:p>
          <a:endParaRPr lang="en-IE" sz="1600">
            <a:latin typeface="Arial" panose="020B0604020202020204" pitchFamily="34" charset="0"/>
            <a:cs typeface="Arial" panose="020B0604020202020204" pitchFamily="34" charset="0"/>
          </a:endParaRPr>
        </a:p>
      </dgm:t>
    </dgm:pt>
    <dgm:pt modelId="{EF2121DF-FCFA-4F1F-9BF5-ED16122BF888}" type="sibTrans" cxnId="{69956330-64A3-49E7-B11F-660CE88E0B4E}">
      <dgm:prSet/>
      <dgm:spPr/>
      <dgm:t>
        <a:bodyPr/>
        <a:lstStyle/>
        <a:p>
          <a:endParaRPr lang="en-IE" sz="1600">
            <a:latin typeface="Arial" panose="020B0604020202020204" pitchFamily="34" charset="0"/>
            <a:cs typeface="Arial" panose="020B0604020202020204" pitchFamily="34" charset="0"/>
          </a:endParaRPr>
        </a:p>
      </dgm:t>
    </dgm:pt>
    <dgm:pt modelId="{6285FD25-747A-48E7-AC64-AD471DCE30F2}">
      <dgm:prSet custT="1"/>
      <dgm:spPr/>
      <dgm:t>
        <a:bodyPr/>
        <a:lstStyle/>
        <a:p>
          <a:r>
            <a:rPr lang="en-IE" sz="1600" b="1" i="1" dirty="0" smtClean="0">
              <a:latin typeface="Arial" panose="020B0604020202020204" pitchFamily="34" charset="0"/>
              <a:cs typeface="Arial" panose="020B0604020202020204" pitchFamily="34" charset="0"/>
            </a:rPr>
            <a:t>Independent Expertise </a:t>
          </a:r>
          <a:endParaRPr lang="en-IE" sz="1600" b="1" i="1" dirty="0">
            <a:latin typeface="Arial" panose="020B0604020202020204" pitchFamily="34" charset="0"/>
            <a:cs typeface="Arial" panose="020B0604020202020204" pitchFamily="34" charset="0"/>
          </a:endParaRPr>
        </a:p>
      </dgm:t>
    </dgm:pt>
    <dgm:pt modelId="{1A55AA08-1328-4914-B974-CCA710ACA4BD}" type="parTrans" cxnId="{F1713466-EFB5-4C0C-A1AA-C18F18CF9359}">
      <dgm:prSet/>
      <dgm:spPr/>
      <dgm:t>
        <a:bodyPr/>
        <a:lstStyle/>
        <a:p>
          <a:endParaRPr lang="en-IE" sz="1600">
            <a:latin typeface="Arial" panose="020B0604020202020204" pitchFamily="34" charset="0"/>
            <a:cs typeface="Arial" panose="020B0604020202020204" pitchFamily="34" charset="0"/>
          </a:endParaRPr>
        </a:p>
      </dgm:t>
    </dgm:pt>
    <dgm:pt modelId="{18DF725B-E98C-42DA-B1AF-304021D56ED0}" type="sibTrans" cxnId="{F1713466-EFB5-4C0C-A1AA-C18F18CF9359}">
      <dgm:prSet/>
      <dgm:spPr/>
      <dgm:t>
        <a:bodyPr/>
        <a:lstStyle/>
        <a:p>
          <a:endParaRPr lang="en-IE" sz="1600">
            <a:latin typeface="Arial" panose="020B0604020202020204" pitchFamily="34" charset="0"/>
            <a:cs typeface="Arial" panose="020B0604020202020204" pitchFamily="34" charset="0"/>
          </a:endParaRPr>
        </a:p>
      </dgm:t>
    </dgm:pt>
    <dgm:pt modelId="{08D336FC-7D3C-4F9C-AFF2-063F3E45D095}" type="pres">
      <dgm:prSet presAssocID="{30AC4CDD-8941-45E0-9113-01309AFC0606}" presName="Name0" presStyleCnt="0">
        <dgm:presLayoutVars>
          <dgm:chPref val="3"/>
          <dgm:dir/>
          <dgm:animLvl val="lvl"/>
          <dgm:resizeHandles/>
        </dgm:presLayoutVars>
      </dgm:prSet>
      <dgm:spPr/>
      <dgm:t>
        <a:bodyPr/>
        <a:lstStyle/>
        <a:p>
          <a:endParaRPr lang="en-IE"/>
        </a:p>
      </dgm:t>
    </dgm:pt>
    <dgm:pt modelId="{039B7920-A383-471A-A701-EB3315E44284}" type="pres">
      <dgm:prSet presAssocID="{8BC7E056-64DC-41DA-AC64-C6E55DFEFF04}" presName="horFlow" presStyleCnt="0"/>
      <dgm:spPr/>
      <dgm:t>
        <a:bodyPr/>
        <a:lstStyle/>
        <a:p>
          <a:endParaRPr lang="en-GB"/>
        </a:p>
      </dgm:t>
    </dgm:pt>
    <dgm:pt modelId="{F92C3BD7-F51C-4FAD-86B2-0E73C5AD6189}" type="pres">
      <dgm:prSet presAssocID="{8BC7E056-64DC-41DA-AC64-C6E55DFEFF04}" presName="bigChev" presStyleLbl="node1" presStyleIdx="0" presStyleCnt="4" custScaleX="112641" custScaleY="114510"/>
      <dgm:spPr/>
      <dgm:t>
        <a:bodyPr/>
        <a:lstStyle/>
        <a:p>
          <a:endParaRPr lang="en-IE"/>
        </a:p>
      </dgm:t>
    </dgm:pt>
    <dgm:pt modelId="{DAADE53C-7E54-4609-B63A-9092113EE21E}" type="pres">
      <dgm:prSet presAssocID="{8BC7E056-64DC-41DA-AC64-C6E55DFEFF04}" presName="vSp" presStyleCnt="0"/>
      <dgm:spPr/>
      <dgm:t>
        <a:bodyPr/>
        <a:lstStyle/>
        <a:p>
          <a:endParaRPr lang="en-GB"/>
        </a:p>
      </dgm:t>
    </dgm:pt>
    <dgm:pt modelId="{8CF43A0F-5E30-40D6-9386-DCF4C4342B41}" type="pres">
      <dgm:prSet presAssocID="{6E78B0F5-5800-4A77-85F9-6FBE3D771249}" presName="horFlow" presStyleCnt="0"/>
      <dgm:spPr/>
      <dgm:t>
        <a:bodyPr/>
        <a:lstStyle/>
        <a:p>
          <a:endParaRPr lang="en-GB"/>
        </a:p>
      </dgm:t>
    </dgm:pt>
    <dgm:pt modelId="{C36DE73D-26CB-4CAF-AB10-F461BE8491F2}" type="pres">
      <dgm:prSet presAssocID="{6E78B0F5-5800-4A77-85F9-6FBE3D771249}" presName="bigChev" presStyleLbl="node1" presStyleIdx="1" presStyleCnt="4" custScaleX="109746" custScaleY="107368"/>
      <dgm:spPr/>
      <dgm:t>
        <a:bodyPr/>
        <a:lstStyle/>
        <a:p>
          <a:endParaRPr lang="en-IE"/>
        </a:p>
      </dgm:t>
    </dgm:pt>
    <dgm:pt modelId="{9724EAF0-2B81-490F-8995-FBB09DB1D532}" type="pres">
      <dgm:prSet presAssocID="{6E78B0F5-5800-4A77-85F9-6FBE3D771249}" presName="vSp" presStyleCnt="0"/>
      <dgm:spPr/>
      <dgm:t>
        <a:bodyPr/>
        <a:lstStyle/>
        <a:p>
          <a:endParaRPr lang="en-GB"/>
        </a:p>
      </dgm:t>
    </dgm:pt>
    <dgm:pt modelId="{8D2502D3-4119-4861-B723-97FF5F275054}" type="pres">
      <dgm:prSet presAssocID="{E913BC3D-5C5E-4D65-89F0-23E8A63597D2}" presName="horFlow" presStyleCnt="0"/>
      <dgm:spPr/>
      <dgm:t>
        <a:bodyPr/>
        <a:lstStyle/>
        <a:p>
          <a:endParaRPr lang="en-GB"/>
        </a:p>
      </dgm:t>
    </dgm:pt>
    <dgm:pt modelId="{2996806D-D004-4E3A-B79D-9AA28DD56018}" type="pres">
      <dgm:prSet presAssocID="{E913BC3D-5C5E-4D65-89F0-23E8A63597D2}" presName="bigChev" presStyleLbl="node1" presStyleIdx="2" presStyleCnt="4" custScaleX="110900" custScaleY="96967"/>
      <dgm:spPr/>
      <dgm:t>
        <a:bodyPr/>
        <a:lstStyle/>
        <a:p>
          <a:endParaRPr lang="en-IE"/>
        </a:p>
      </dgm:t>
    </dgm:pt>
    <dgm:pt modelId="{9F5FEE39-A0EE-4A33-AB79-2CC1D84598E8}" type="pres">
      <dgm:prSet presAssocID="{E913BC3D-5C5E-4D65-89F0-23E8A63597D2}" presName="vSp" presStyleCnt="0"/>
      <dgm:spPr/>
      <dgm:t>
        <a:bodyPr/>
        <a:lstStyle/>
        <a:p>
          <a:endParaRPr lang="en-GB"/>
        </a:p>
      </dgm:t>
    </dgm:pt>
    <dgm:pt modelId="{DC5838DD-BFCE-4C30-B604-473E2D4CA413}" type="pres">
      <dgm:prSet presAssocID="{6285FD25-747A-48E7-AC64-AD471DCE30F2}" presName="horFlow" presStyleCnt="0"/>
      <dgm:spPr/>
      <dgm:t>
        <a:bodyPr/>
        <a:lstStyle/>
        <a:p>
          <a:endParaRPr lang="en-GB"/>
        </a:p>
      </dgm:t>
    </dgm:pt>
    <dgm:pt modelId="{B473E543-8F0C-49A9-942F-17879D93525F}" type="pres">
      <dgm:prSet presAssocID="{6285FD25-747A-48E7-AC64-AD471DCE30F2}" presName="bigChev" presStyleLbl="node1" presStyleIdx="3" presStyleCnt="4" custScaleX="111411"/>
      <dgm:spPr/>
      <dgm:t>
        <a:bodyPr/>
        <a:lstStyle/>
        <a:p>
          <a:endParaRPr lang="en-IE"/>
        </a:p>
      </dgm:t>
    </dgm:pt>
  </dgm:ptLst>
  <dgm:cxnLst>
    <dgm:cxn modelId="{09B1051C-B804-4186-8973-49DF77D4C442}" type="presOf" srcId="{8BC7E056-64DC-41DA-AC64-C6E55DFEFF04}" destId="{F92C3BD7-F51C-4FAD-86B2-0E73C5AD6189}" srcOrd="0" destOrd="0" presId="urn:microsoft.com/office/officeart/2005/8/layout/lProcess3"/>
    <dgm:cxn modelId="{465EB63A-BC5C-4CFC-8FA2-7A20496AC58B}" srcId="{30AC4CDD-8941-45E0-9113-01309AFC0606}" destId="{6E78B0F5-5800-4A77-85F9-6FBE3D771249}" srcOrd="1" destOrd="0" parTransId="{A5C89AF8-4BBD-4334-94C4-05E33DE36684}" sibTransId="{50A8A0F4-8C49-4CFF-B393-1FA46B6FEAA8}"/>
    <dgm:cxn modelId="{F1713466-EFB5-4C0C-A1AA-C18F18CF9359}" srcId="{30AC4CDD-8941-45E0-9113-01309AFC0606}" destId="{6285FD25-747A-48E7-AC64-AD471DCE30F2}" srcOrd="3" destOrd="0" parTransId="{1A55AA08-1328-4914-B974-CCA710ACA4BD}" sibTransId="{18DF725B-E98C-42DA-B1AF-304021D56ED0}"/>
    <dgm:cxn modelId="{0B385D79-6C5F-4A92-9069-2F16FE2D3588}" type="presOf" srcId="{6285FD25-747A-48E7-AC64-AD471DCE30F2}" destId="{B473E543-8F0C-49A9-942F-17879D93525F}" srcOrd="0" destOrd="0" presId="urn:microsoft.com/office/officeart/2005/8/layout/lProcess3"/>
    <dgm:cxn modelId="{BB29D923-9ABD-4176-8A45-6D11D331307C}" type="presOf" srcId="{6E78B0F5-5800-4A77-85F9-6FBE3D771249}" destId="{C36DE73D-26CB-4CAF-AB10-F461BE8491F2}" srcOrd="0" destOrd="0" presId="urn:microsoft.com/office/officeart/2005/8/layout/lProcess3"/>
    <dgm:cxn modelId="{89063965-687B-4B0F-BA91-336E3FA3153C}" type="presOf" srcId="{E913BC3D-5C5E-4D65-89F0-23E8A63597D2}" destId="{2996806D-D004-4E3A-B79D-9AA28DD56018}" srcOrd="0" destOrd="0" presId="urn:microsoft.com/office/officeart/2005/8/layout/lProcess3"/>
    <dgm:cxn modelId="{69956330-64A3-49E7-B11F-660CE88E0B4E}" srcId="{30AC4CDD-8941-45E0-9113-01309AFC0606}" destId="{E913BC3D-5C5E-4D65-89F0-23E8A63597D2}" srcOrd="2" destOrd="0" parTransId="{6293D4B7-3303-4194-B827-876185154323}" sibTransId="{EF2121DF-FCFA-4F1F-9BF5-ED16122BF888}"/>
    <dgm:cxn modelId="{D01441F7-EFD0-4F9A-9B5C-6968530108EC}" type="presOf" srcId="{30AC4CDD-8941-45E0-9113-01309AFC0606}" destId="{08D336FC-7D3C-4F9C-AFF2-063F3E45D095}" srcOrd="0" destOrd="0" presId="urn:microsoft.com/office/officeart/2005/8/layout/lProcess3"/>
    <dgm:cxn modelId="{20CBB1B6-AC9C-4869-AD90-49CFFE05E0F4}" srcId="{30AC4CDD-8941-45E0-9113-01309AFC0606}" destId="{8BC7E056-64DC-41DA-AC64-C6E55DFEFF04}" srcOrd="0" destOrd="0" parTransId="{C1A90DC3-5FB8-41D3-81B5-82276B60C60E}" sibTransId="{1058547A-252A-49DE-881C-D17D788584B0}"/>
    <dgm:cxn modelId="{87CB4535-971C-4FA6-B4BB-945E62B6A18F}" type="presParOf" srcId="{08D336FC-7D3C-4F9C-AFF2-063F3E45D095}" destId="{039B7920-A383-471A-A701-EB3315E44284}" srcOrd="0" destOrd="0" presId="urn:microsoft.com/office/officeart/2005/8/layout/lProcess3"/>
    <dgm:cxn modelId="{C8287A48-96FA-4027-B415-DBCF5D13FD9B}" type="presParOf" srcId="{039B7920-A383-471A-A701-EB3315E44284}" destId="{F92C3BD7-F51C-4FAD-86B2-0E73C5AD6189}" srcOrd="0" destOrd="0" presId="urn:microsoft.com/office/officeart/2005/8/layout/lProcess3"/>
    <dgm:cxn modelId="{EAA57B84-3F82-46C3-B4C1-0D398F6F6DCE}" type="presParOf" srcId="{08D336FC-7D3C-4F9C-AFF2-063F3E45D095}" destId="{DAADE53C-7E54-4609-B63A-9092113EE21E}" srcOrd="1" destOrd="0" presId="urn:microsoft.com/office/officeart/2005/8/layout/lProcess3"/>
    <dgm:cxn modelId="{E7849203-698A-4C8E-BF71-BBCE38AC9C3A}" type="presParOf" srcId="{08D336FC-7D3C-4F9C-AFF2-063F3E45D095}" destId="{8CF43A0F-5E30-40D6-9386-DCF4C4342B41}" srcOrd="2" destOrd="0" presId="urn:microsoft.com/office/officeart/2005/8/layout/lProcess3"/>
    <dgm:cxn modelId="{0145193C-DB70-426A-989F-17084472DAFE}" type="presParOf" srcId="{8CF43A0F-5E30-40D6-9386-DCF4C4342B41}" destId="{C36DE73D-26CB-4CAF-AB10-F461BE8491F2}" srcOrd="0" destOrd="0" presId="urn:microsoft.com/office/officeart/2005/8/layout/lProcess3"/>
    <dgm:cxn modelId="{5D31BF1D-4221-4349-A04E-B9EAA257B663}" type="presParOf" srcId="{08D336FC-7D3C-4F9C-AFF2-063F3E45D095}" destId="{9724EAF0-2B81-490F-8995-FBB09DB1D532}" srcOrd="3" destOrd="0" presId="urn:microsoft.com/office/officeart/2005/8/layout/lProcess3"/>
    <dgm:cxn modelId="{2E7E002B-F506-4DF3-8978-BBA1085FBE6B}" type="presParOf" srcId="{08D336FC-7D3C-4F9C-AFF2-063F3E45D095}" destId="{8D2502D3-4119-4861-B723-97FF5F275054}" srcOrd="4" destOrd="0" presId="urn:microsoft.com/office/officeart/2005/8/layout/lProcess3"/>
    <dgm:cxn modelId="{11B25FFE-620F-449D-8D61-B002B9116883}" type="presParOf" srcId="{8D2502D3-4119-4861-B723-97FF5F275054}" destId="{2996806D-D004-4E3A-B79D-9AA28DD56018}" srcOrd="0" destOrd="0" presId="urn:microsoft.com/office/officeart/2005/8/layout/lProcess3"/>
    <dgm:cxn modelId="{8CD393DA-DAC2-4ED1-A5F6-31DCEAC2338E}" type="presParOf" srcId="{08D336FC-7D3C-4F9C-AFF2-063F3E45D095}" destId="{9F5FEE39-A0EE-4A33-AB79-2CC1D84598E8}" srcOrd="5" destOrd="0" presId="urn:microsoft.com/office/officeart/2005/8/layout/lProcess3"/>
    <dgm:cxn modelId="{2885FF6E-B7DD-483A-9F5F-BF5A85FC5AB1}" type="presParOf" srcId="{08D336FC-7D3C-4F9C-AFF2-063F3E45D095}" destId="{DC5838DD-BFCE-4C30-B604-473E2D4CA413}" srcOrd="6" destOrd="0" presId="urn:microsoft.com/office/officeart/2005/8/layout/lProcess3"/>
    <dgm:cxn modelId="{B56AFEEC-8EF2-4307-B180-E62A6D053D36}" type="presParOf" srcId="{DC5838DD-BFCE-4C30-B604-473E2D4CA413}" destId="{B473E543-8F0C-49A9-942F-17879D93525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F5D42C-7F34-497D-AF3D-2ADFBCD66467}"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n-GB"/>
        </a:p>
      </dgm:t>
    </dgm:pt>
    <dgm:pt modelId="{B208D4F2-ADF1-47AF-89A9-AF52F0BC3461}">
      <dgm:prSet phldrT="[Text]"/>
      <dgm:spPr/>
      <dgm:t>
        <a:bodyPr/>
        <a:lstStyle/>
        <a:p>
          <a:pPr algn="ctr"/>
          <a:r>
            <a:rPr lang="en-IE" dirty="0" smtClean="0">
              <a:latin typeface="Arial" panose="020B0604020202020204" pitchFamily="34" charset="0"/>
              <a:cs typeface="Arial" panose="020B0604020202020204" pitchFamily="34" charset="0"/>
            </a:rPr>
            <a:t>System Operation</a:t>
          </a:r>
          <a:endParaRPr lang="en-GB" dirty="0">
            <a:latin typeface="Arial" panose="020B0604020202020204" pitchFamily="34" charset="0"/>
            <a:cs typeface="Arial" panose="020B0604020202020204" pitchFamily="34" charset="0"/>
          </a:endParaRPr>
        </a:p>
      </dgm:t>
    </dgm:pt>
    <dgm:pt modelId="{811F1D86-67C0-46FB-8FB6-76AE881A2A87}" type="parTrans" cxnId="{A680A834-C2FC-430B-A763-4DC98E28DCD0}">
      <dgm:prSet/>
      <dgm:spPr/>
      <dgm:t>
        <a:bodyPr/>
        <a:lstStyle/>
        <a:p>
          <a:pPr algn="ctr"/>
          <a:endParaRPr lang="en-GB">
            <a:latin typeface="Arial" panose="020B0604020202020204" pitchFamily="34" charset="0"/>
            <a:cs typeface="Arial" panose="020B0604020202020204" pitchFamily="34" charset="0"/>
          </a:endParaRPr>
        </a:p>
      </dgm:t>
    </dgm:pt>
    <dgm:pt modelId="{62F7DBA9-490C-45C2-A436-2DF63DC6F34B}" type="sibTrans" cxnId="{A680A834-C2FC-430B-A763-4DC98E28DCD0}">
      <dgm:prSet/>
      <dgm:spPr/>
      <dgm:t>
        <a:bodyPr/>
        <a:lstStyle/>
        <a:p>
          <a:pPr algn="ctr"/>
          <a:endParaRPr lang="en-GB">
            <a:latin typeface="Arial" panose="020B0604020202020204" pitchFamily="34" charset="0"/>
            <a:cs typeface="Arial" panose="020B0604020202020204" pitchFamily="34" charset="0"/>
          </a:endParaRPr>
        </a:p>
      </dgm:t>
    </dgm:pt>
    <dgm:pt modelId="{C51BF263-4ACC-4D71-A8BE-F1D99472C242}">
      <dgm:prSet phldrT="[Text]"/>
      <dgm:spPr/>
      <dgm:t>
        <a:bodyPr/>
        <a:lstStyle/>
        <a:p>
          <a:pPr algn="ctr"/>
          <a:r>
            <a:rPr lang="en-IE" dirty="0" smtClean="0">
              <a:latin typeface="Arial" panose="020B0604020202020204" pitchFamily="34" charset="0"/>
              <a:cs typeface="Arial" panose="020B0604020202020204" pitchFamily="34" charset="0"/>
            </a:rPr>
            <a:t>System Minutes Lost</a:t>
          </a:r>
          <a:endParaRPr lang="en-GB" dirty="0">
            <a:latin typeface="Arial" panose="020B0604020202020204" pitchFamily="34" charset="0"/>
            <a:cs typeface="Arial" panose="020B0604020202020204" pitchFamily="34" charset="0"/>
          </a:endParaRPr>
        </a:p>
      </dgm:t>
    </dgm:pt>
    <dgm:pt modelId="{1B2029DF-D552-4F52-AD18-5412C7195FA4}" type="parTrans" cxnId="{8E40AA99-FECF-4BF4-9429-AA6454F0AC8B}">
      <dgm:prSet/>
      <dgm:spPr/>
      <dgm:t>
        <a:bodyPr/>
        <a:lstStyle/>
        <a:p>
          <a:pPr algn="ctr"/>
          <a:endParaRPr lang="en-GB">
            <a:latin typeface="Arial" panose="020B0604020202020204" pitchFamily="34" charset="0"/>
            <a:cs typeface="Arial" panose="020B0604020202020204" pitchFamily="34" charset="0"/>
          </a:endParaRPr>
        </a:p>
      </dgm:t>
    </dgm:pt>
    <dgm:pt modelId="{EBB67A21-B09F-4309-9D7E-BD21EC89EFC8}" type="sibTrans" cxnId="{8E40AA99-FECF-4BF4-9429-AA6454F0AC8B}">
      <dgm:prSet/>
      <dgm:spPr/>
      <dgm:t>
        <a:bodyPr/>
        <a:lstStyle/>
        <a:p>
          <a:pPr algn="ctr"/>
          <a:endParaRPr lang="en-GB">
            <a:latin typeface="Arial" panose="020B0604020202020204" pitchFamily="34" charset="0"/>
            <a:cs typeface="Arial" panose="020B0604020202020204" pitchFamily="34" charset="0"/>
          </a:endParaRPr>
        </a:p>
      </dgm:t>
    </dgm:pt>
    <dgm:pt modelId="{4E2DB245-CF48-4A8E-AFA7-D145DDD5037F}">
      <dgm:prSet/>
      <dgm:spPr/>
      <dgm:t>
        <a:bodyPr/>
        <a:lstStyle/>
        <a:p>
          <a:pPr algn="ctr"/>
          <a:r>
            <a:rPr lang="en-IE" dirty="0" smtClean="0">
              <a:latin typeface="Arial" panose="020B0604020202020204" pitchFamily="34" charset="0"/>
              <a:cs typeface="Arial" panose="020B0604020202020204" pitchFamily="34" charset="0"/>
            </a:rPr>
            <a:t>System Frequency</a:t>
          </a:r>
        </a:p>
      </dgm:t>
    </dgm:pt>
    <dgm:pt modelId="{3212326F-1C3D-4A91-AEE8-245062013738}" type="parTrans" cxnId="{0A1E9DA0-445F-4EDB-9D3A-85E299D895C4}">
      <dgm:prSet/>
      <dgm:spPr/>
      <dgm:t>
        <a:bodyPr/>
        <a:lstStyle/>
        <a:p>
          <a:pPr algn="ctr"/>
          <a:endParaRPr lang="en-GB">
            <a:latin typeface="Arial" panose="020B0604020202020204" pitchFamily="34" charset="0"/>
            <a:cs typeface="Arial" panose="020B0604020202020204" pitchFamily="34" charset="0"/>
          </a:endParaRPr>
        </a:p>
      </dgm:t>
    </dgm:pt>
    <dgm:pt modelId="{A4A651DB-72EA-4A37-B9BF-10D5CD1D5D31}" type="sibTrans" cxnId="{0A1E9DA0-445F-4EDB-9D3A-85E299D895C4}">
      <dgm:prSet/>
      <dgm:spPr/>
      <dgm:t>
        <a:bodyPr/>
        <a:lstStyle/>
        <a:p>
          <a:pPr algn="ctr"/>
          <a:endParaRPr lang="en-GB">
            <a:latin typeface="Arial" panose="020B0604020202020204" pitchFamily="34" charset="0"/>
            <a:cs typeface="Arial" panose="020B0604020202020204" pitchFamily="34" charset="0"/>
          </a:endParaRPr>
        </a:p>
      </dgm:t>
    </dgm:pt>
    <dgm:pt modelId="{3D7C3833-E4FC-4DF5-899B-9D7372B022BC}">
      <dgm:prSet/>
      <dgm:spPr/>
      <dgm:t>
        <a:bodyPr/>
        <a:lstStyle/>
        <a:p>
          <a:pPr algn="ctr"/>
          <a:r>
            <a:rPr lang="en-IE" dirty="0" smtClean="0">
              <a:latin typeface="Arial" panose="020B0604020202020204" pitchFamily="34" charset="0"/>
              <a:cs typeface="Arial" panose="020B0604020202020204" pitchFamily="34" charset="0"/>
            </a:rPr>
            <a:t>Voltage Control</a:t>
          </a:r>
        </a:p>
      </dgm:t>
    </dgm:pt>
    <dgm:pt modelId="{D8DA6B22-65C0-42EF-9BC1-7D28C3BF6D3F}" type="parTrans" cxnId="{6D527E5E-D7AC-4DD3-B30A-3A4BF7F8E823}">
      <dgm:prSet/>
      <dgm:spPr/>
      <dgm:t>
        <a:bodyPr/>
        <a:lstStyle/>
        <a:p>
          <a:pPr algn="ctr"/>
          <a:endParaRPr lang="en-GB">
            <a:latin typeface="Arial" panose="020B0604020202020204" pitchFamily="34" charset="0"/>
            <a:cs typeface="Arial" panose="020B0604020202020204" pitchFamily="34" charset="0"/>
          </a:endParaRPr>
        </a:p>
      </dgm:t>
    </dgm:pt>
    <dgm:pt modelId="{4AB8E733-8B72-4F93-BB16-B7B7F14F02CA}" type="sibTrans" cxnId="{6D527E5E-D7AC-4DD3-B30A-3A4BF7F8E823}">
      <dgm:prSet/>
      <dgm:spPr/>
      <dgm:t>
        <a:bodyPr/>
        <a:lstStyle/>
        <a:p>
          <a:pPr algn="ctr"/>
          <a:endParaRPr lang="en-GB">
            <a:latin typeface="Arial" panose="020B0604020202020204" pitchFamily="34" charset="0"/>
            <a:cs typeface="Arial" panose="020B0604020202020204" pitchFamily="34" charset="0"/>
          </a:endParaRPr>
        </a:p>
      </dgm:t>
    </dgm:pt>
    <dgm:pt modelId="{0BB567CD-988D-4BC2-B8E1-05B6F06E041A}">
      <dgm:prSet/>
      <dgm:spPr/>
      <dgm:t>
        <a:bodyPr/>
        <a:lstStyle/>
        <a:p>
          <a:pPr algn="ctr"/>
          <a:r>
            <a:rPr lang="en-IE" smtClean="0">
              <a:latin typeface="Arial" panose="020B0604020202020204" pitchFamily="34" charset="0"/>
              <a:cs typeface="Arial" panose="020B0604020202020204" pitchFamily="34" charset="0"/>
            </a:rPr>
            <a:t>Dispatch Balancing Costs</a:t>
          </a:r>
          <a:endParaRPr lang="en-IE" dirty="0" smtClean="0">
            <a:latin typeface="Arial" panose="020B0604020202020204" pitchFamily="34" charset="0"/>
            <a:cs typeface="Arial" panose="020B0604020202020204" pitchFamily="34" charset="0"/>
          </a:endParaRPr>
        </a:p>
      </dgm:t>
    </dgm:pt>
    <dgm:pt modelId="{C92C33FE-637F-4EF0-A5F7-E8D051AAEF92}" type="parTrans" cxnId="{F0BB674B-589E-448A-B776-1A16440FD7B9}">
      <dgm:prSet/>
      <dgm:spPr/>
      <dgm:t>
        <a:bodyPr/>
        <a:lstStyle/>
        <a:p>
          <a:pPr algn="ctr"/>
          <a:endParaRPr lang="en-GB">
            <a:latin typeface="Arial" panose="020B0604020202020204" pitchFamily="34" charset="0"/>
            <a:cs typeface="Arial" panose="020B0604020202020204" pitchFamily="34" charset="0"/>
          </a:endParaRPr>
        </a:p>
      </dgm:t>
    </dgm:pt>
    <dgm:pt modelId="{9FC6FDE9-AA77-46AF-BF32-7C5E0EFE31CD}" type="sibTrans" cxnId="{F0BB674B-589E-448A-B776-1A16440FD7B9}">
      <dgm:prSet/>
      <dgm:spPr/>
      <dgm:t>
        <a:bodyPr/>
        <a:lstStyle/>
        <a:p>
          <a:pPr algn="ctr"/>
          <a:endParaRPr lang="en-GB">
            <a:latin typeface="Arial" panose="020B0604020202020204" pitchFamily="34" charset="0"/>
            <a:cs typeface="Arial" panose="020B0604020202020204" pitchFamily="34" charset="0"/>
          </a:endParaRPr>
        </a:p>
      </dgm:t>
    </dgm:pt>
    <dgm:pt modelId="{7821472E-F6BA-4478-9CBE-C462A8CCEBB3}">
      <dgm:prSet/>
      <dgm:spPr/>
      <dgm:t>
        <a:bodyPr/>
        <a:lstStyle/>
        <a:p>
          <a:pPr algn="ctr"/>
          <a:r>
            <a:rPr lang="en-IE" dirty="0" smtClean="0">
              <a:latin typeface="Arial" panose="020B0604020202020204" pitchFamily="34" charset="0"/>
              <a:cs typeface="Arial" panose="020B0604020202020204" pitchFamily="34" charset="0"/>
            </a:rPr>
            <a:t>Generator &amp; network outages</a:t>
          </a:r>
          <a:endParaRPr lang="en-GB" dirty="0">
            <a:latin typeface="Arial" panose="020B0604020202020204" pitchFamily="34" charset="0"/>
            <a:cs typeface="Arial" panose="020B0604020202020204" pitchFamily="34" charset="0"/>
          </a:endParaRPr>
        </a:p>
      </dgm:t>
    </dgm:pt>
    <dgm:pt modelId="{65003406-1162-4F12-A986-FA1440D40288}" type="parTrans" cxnId="{45E60E6A-72DD-488F-B812-732EA8AFD870}">
      <dgm:prSet/>
      <dgm:spPr/>
      <dgm:t>
        <a:bodyPr/>
        <a:lstStyle/>
        <a:p>
          <a:pPr algn="ctr"/>
          <a:endParaRPr lang="en-GB">
            <a:latin typeface="Arial" panose="020B0604020202020204" pitchFamily="34" charset="0"/>
            <a:cs typeface="Arial" panose="020B0604020202020204" pitchFamily="34" charset="0"/>
          </a:endParaRPr>
        </a:p>
      </dgm:t>
    </dgm:pt>
    <dgm:pt modelId="{448507A5-9249-434D-9593-BE92F268D296}" type="sibTrans" cxnId="{45E60E6A-72DD-488F-B812-732EA8AFD870}">
      <dgm:prSet/>
      <dgm:spPr/>
      <dgm:t>
        <a:bodyPr/>
        <a:lstStyle/>
        <a:p>
          <a:pPr algn="ctr"/>
          <a:endParaRPr lang="en-GB">
            <a:latin typeface="Arial" panose="020B0604020202020204" pitchFamily="34" charset="0"/>
            <a:cs typeface="Arial" panose="020B0604020202020204" pitchFamily="34" charset="0"/>
          </a:endParaRPr>
        </a:p>
      </dgm:t>
    </dgm:pt>
    <dgm:pt modelId="{F95E0C2B-C0F0-4226-B932-D5CBB436F317}" type="pres">
      <dgm:prSet presAssocID="{7FF5D42C-7F34-497D-AF3D-2ADFBCD66467}" presName="cycle" presStyleCnt="0">
        <dgm:presLayoutVars>
          <dgm:chMax val="1"/>
          <dgm:dir/>
          <dgm:animLvl val="ctr"/>
          <dgm:resizeHandles val="exact"/>
        </dgm:presLayoutVars>
      </dgm:prSet>
      <dgm:spPr/>
      <dgm:t>
        <a:bodyPr/>
        <a:lstStyle/>
        <a:p>
          <a:endParaRPr lang="en-GB"/>
        </a:p>
      </dgm:t>
    </dgm:pt>
    <dgm:pt modelId="{E1BA6582-2B82-49B5-B462-8B8109605F6B}" type="pres">
      <dgm:prSet presAssocID="{B208D4F2-ADF1-47AF-89A9-AF52F0BC3461}" presName="centerShape" presStyleLbl="node0" presStyleIdx="0" presStyleCnt="1"/>
      <dgm:spPr/>
      <dgm:t>
        <a:bodyPr/>
        <a:lstStyle/>
        <a:p>
          <a:endParaRPr lang="en-GB"/>
        </a:p>
      </dgm:t>
    </dgm:pt>
    <dgm:pt modelId="{B266404F-E1F2-44A7-9DDF-208C71381DFE}" type="pres">
      <dgm:prSet presAssocID="{1B2029DF-D552-4F52-AD18-5412C7195FA4}" presName="Name9" presStyleLbl="parChTrans1D2" presStyleIdx="0" presStyleCnt="5"/>
      <dgm:spPr/>
      <dgm:t>
        <a:bodyPr/>
        <a:lstStyle/>
        <a:p>
          <a:endParaRPr lang="en-GB"/>
        </a:p>
      </dgm:t>
    </dgm:pt>
    <dgm:pt modelId="{0A774C42-36E8-4172-B6F9-822100D87CA0}" type="pres">
      <dgm:prSet presAssocID="{1B2029DF-D552-4F52-AD18-5412C7195FA4}" presName="connTx" presStyleLbl="parChTrans1D2" presStyleIdx="0" presStyleCnt="5"/>
      <dgm:spPr/>
      <dgm:t>
        <a:bodyPr/>
        <a:lstStyle/>
        <a:p>
          <a:endParaRPr lang="en-GB"/>
        </a:p>
      </dgm:t>
    </dgm:pt>
    <dgm:pt modelId="{3388C87D-FC24-4C8C-B7E9-EFC364E16943}" type="pres">
      <dgm:prSet presAssocID="{C51BF263-4ACC-4D71-A8BE-F1D99472C242}" presName="node" presStyleLbl="node1" presStyleIdx="0" presStyleCnt="5">
        <dgm:presLayoutVars>
          <dgm:bulletEnabled val="1"/>
        </dgm:presLayoutVars>
      </dgm:prSet>
      <dgm:spPr/>
      <dgm:t>
        <a:bodyPr/>
        <a:lstStyle/>
        <a:p>
          <a:endParaRPr lang="en-GB"/>
        </a:p>
      </dgm:t>
    </dgm:pt>
    <dgm:pt modelId="{63F12C6D-23DE-4A62-AAE1-5F45D2A47AF2}" type="pres">
      <dgm:prSet presAssocID="{3212326F-1C3D-4A91-AEE8-245062013738}" presName="Name9" presStyleLbl="parChTrans1D2" presStyleIdx="1" presStyleCnt="5"/>
      <dgm:spPr/>
      <dgm:t>
        <a:bodyPr/>
        <a:lstStyle/>
        <a:p>
          <a:endParaRPr lang="en-GB"/>
        </a:p>
      </dgm:t>
    </dgm:pt>
    <dgm:pt modelId="{34AA6B2A-AEA4-442C-975E-41CFF94A5429}" type="pres">
      <dgm:prSet presAssocID="{3212326F-1C3D-4A91-AEE8-245062013738}" presName="connTx" presStyleLbl="parChTrans1D2" presStyleIdx="1" presStyleCnt="5"/>
      <dgm:spPr/>
      <dgm:t>
        <a:bodyPr/>
        <a:lstStyle/>
        <a:p>
          <a:endParaRPr lang="en-GB"/>
        </a:p>
      </dgm:t>
    </dgm:pt>
    <dgm:pt modelId="{E9A513FA-54FE-4AFB-86B0-15BE81B0C789}" type="pres">
      <dgm:prSet presAssocID="{4E2DB245-CF48-4A8E-AFA7-D145DDD5037F}" presName="node" presStyleLbl="node1" presStyleIdx="1" presStyleCnt="5">
        <dgm:presLayoutVars>
          <dgm:bulletEnabled val="1"/>
        </dgm:presLayoutVars>
      </dgm:prSet>
      <dgm:spPr/>
      <dgm:t>
        <a:bodyPr/>
        <a:lstStyle/>
        <a:p>
          <a:endParaRPr lang="en-GB"/>
        </a:p>
      </dgm:t>
    </dgm:pt>
    <dgm:pt modelId="{C886649F-13BB-4C4A-B93A-69EE3C429407}" type="pres">
      <dgm:prSet presAssocID="{D8DA6B22-65C0-42EF-9BC1-7D28C3BF6D3F}" presName="Name9" presStyleLbl="parChTrans1D2" presStyleIdx="2" presStyleCnt="5"/>
      <dgm:spPr/>
      <dgm:t>
        <a:bodyPr/>
        <a:lstStyle/>
        <a:p>
          <a:endParaRPr lang="en-GB"/>
        </a:p>
      </dgm:t>
    </dgm:pt>
    <dgm:pt modelId="{C709C18E-413D-4A42-BFBA-3D39A3656EE1}" type="pres">
      <dgm:prSet presAssocID="{D8DA6B22-65C0-42EF-9BC1-7D28C3BF6D3F}" presName="connTx" presStyleLbl="parChTrans1D2" presStyleIdx="2" presStyleCnt="5"/>
      <dgm:spPr/>
      <dgm:t>
        <a:bodyPr/>
        <a:lstStyle/>
        <a:p>
          <a:endParaRPr lang="en-GB"/>
        </a:p>
      </dgm:t>
    </dgm:pt>
    <dgm:pt modelId="{426FABA0-161D-41E4-9C3D-C873E2BAA598}" type="pres">
      <dgm:prSet presAssocID="{3D7C3833-E4FC-4DF5-899B-9D7372B022BC}" presName="node" presStyleLbl="node1" presStyleIdx="2" presStyleCnt="5">
        <dgm:presLayoutVars>
          <dgm:bulletEnabled val="1"/>
        </dgm:presLayoutVars>
      </dgm:prSet>
      <dgm:spPr/>
      <dgm:t>
        <a:bodyPr/>
        <a:lstStyle/>
        <a:p>
          <a:endParaRPr lang="en-GB"/>
        </a:p>
      </dgm:t>
    </dgm:pt>
    <dgm:pt modelId="{D1FAD0E0-3FC6-4093-9402-544FE0F5953E}" type="pres">
      <dgm:prSet presAssocID="{C92C33FE-637F-4EF0-A5F7-E8D051AAEF92}" presName="Name9" presStyleLbl="parChTrans1D2" presStyleIdx="3" presStyleCnt="5"/>
      <dgm:spPr/>
      <dgm:t>
        <a:bodyPr/>
        <a:lstStyle/>
        <a:p>
          <a:endParaRPr lang="en-GB"/>
        </a:p>
      </dgm:t>
    </dgm:pt>
    <dgm:pt modelId="{E4680915-F3E9-4EA8-B478-CA0E9C32A979}" type="pres">
      <dgm:prSet presAssocID="{C92C33FE-637F-4EF0-A5F7-E8D051AAEF92}" presName="connTx" presStyleLbl="parChTrans1D2" presStyleIdx="3" presStyleCnt="5"/>
      <dgm:spPr/>
      <dgm:t>
        <a:bodyPr/>
        <a:lstStyle/>
        <a:p>
          <a:endParaRPr lang="en-GB"/>
        </a:p>
      </dgm:t>
    </dgm:pt>
    <dgm:pt modelId="{83882ED7-2F5B-489C-AEA8-CF9A03C6F151}" type="pres">
      <dgm:prSet presAssocID="{0BB567CD-988D-4BC2-B8E1-05B6F06E041A}" presName="node" presStyleLbl="node1" presStyleIdx="3" presStyleCnt="5">
        <dgm:presLayoutVars>
          <dgm:bulletEnabled val="1"/>
        </dgm:presLayoutVars>
      </dgm:prSet>
      <dgm:spPr/>
      <dgm:t>
        <a:bodyPr/>
        <a:lstStyle/>
        <a:p>
          <a:endParaRPr lang="en-GB"/>
        </a:p>
      </dgm:t>
    </dgm:pt>
    <dgm:pt modelId="{19318C64-AFAB-402E-A4BF-D300D62C921F}" type="pres">
      <dgm:prSet presAssocID="{65003406-1162-4F12-A986-FA1440D40288}" presName="Name9" presStyleLbl="parChTrans1D2" presStyleIdx="4" presStyleCnt="5"/>
      <dgm:spPr/>
      <dgm:t>
        <a:bodyPr/>
        <a:lstStyle/>
        <a:p>
          <a:endParaRPr lang="en-GB"/>
        </a:p>
      </dgm:t>
    </dgm:pt>
    <dgm:pt modelId="{BCF50D0F-DDF0-4291-A0E5-6CFB49B4130C}" type="pres">
      <dgm:prSet presAssocID="{65003406-1162-4F12-A986-FA1440D40288}" presName="connTx" presStyleLbl="parChTrans1D2" presStyleIdx="4" presStyleCnt="5"/>
      <dgm:spPr/>
      <dgm:t>
        <a:bodyPr/>
        <a:lstStyle/>
        <a:p>
          <a:endParaRPr lang="en-GB"/>
        </a:p>
      </dgm:t>
    </dgm:pt>
    <dgm:pt modelId="{FB9E139C-B88F-4AB7-A2D2-A3ACA6CE630D}" type="pres">
      <dgm:prSet presAssocID="{7821472E-F6BA-4478-9CBE-C462A8CCEBB3}" presName="node" presStyleLbl="node1" presStyleIdx="4" presStyleCnt="5">
        <dgm:presLayoutVars>
          <dgm:bulletEnabled val="1"/>
        </dgm:presLayoutVars>
      </dgm:prSet>
      <dgm:spPr/>
      <dgm:t>
        <a:bodyPr/>
        <a:lstStyle/>
        <a:p>
          <a:endParaRPr lang="en-GB"/>
        </a:p>
      </dgm:t>
    </dgm:pt>
  </dgm:ptLst>
  <dgm:cxnLst>
    <dgm:cxn modelId="{E3E2695C-6412-4FCD-971C-0C3A2136D178}" type="presOf" srcId="{3212326F-1C3D-4A91-AEE8-245062013738}" destId="{63F12C6D-23DE-4A62-AAE1-5F45D2A47AF2}" srcOrd="0" destOrd="0" presId="urn:microsoft.com/office/officeart/2005/8/layout/radial1"/>
    <dgm:cxn modelId="{8E40AA99-FECF-4BF4-9429-AA6454F0AC8B}" srcId="{B208D4F2-ADF1-47AF-89A9-AF52F0BC3461}" destId="{C51BF263-4ACC-4D71-A8BE-F1D99472C242}" srcOrd="0" destOrd="0" parTransId="{1B2029DF-D552-4F52-AD18-5412C7195FA4}" sibTransId="{EBB67A21-B09F-4309-9D7E-BD21EC89EFC8}"/>
    <dgm:cxn modelId="{D513C8E7-A90F-47F5-AE6C-5FFBDD02CC49}" type="presOf" srcId="{65003406-1162-4F12-A986-FA1440D40288}" destId="{19318C64-AFAB-402E-A4BF-D300D62C921F}" srcOrd="0" destOrd="0" presId="urn:microsoft.com/office/officeart/2005/8/layout/radial1"/>
    <dgm:cxn modelId="{0A1E9DA0-445F-4EDB-9D3A-85E299D895C4}" srcId="{B208D4F2-ADF1-47AF-89A9-AF52F0BC3461}" destId="{4E2DB245-CF48-4A8E-AFA7-D145DDD5037F}" srcOrd="1" destOrd="0" parTransId="{3212326F-1C3D-4A91-AEE8-245062013738}" sibTransId="{A4A651DB-72EA-4A37-B9BF-10D5CD1D5D31}"/>
    <dgm:cxn modelId="{C59FD0A7-71ED-4AE5-AA49-1EC12BEB3CC0}" type="presOf" srcId="{3D7C3833-E4FC-4DF5-899B-9D7372B022BC}" destId="{426FABA0-161D-41E4-9C3D-C873E2BAA598}" srcOrd="0" destOrd="0" presId="urn:microsoft.com/office/officeart/2005/8/layout/radial1"/>
    <dgm:cxn modelId="{45E60E6A-72DD-488F-B812-732EA8AFD870}" srcId="{B208D4F2-ADF1-47AF-89A9-AF52F0BC3461}" destId="{7821472E-F6BA-4478-9CBE-C462A8CCEBB3}" srcOrd="4" destOrd="0" parTransId="{65003406-1162-4F12-A986-FA1440D40288}" sibTransId="{448507A5-9249-434D-9593-BE92F268D296}"/>
    <dgm:cxn modelId="{E031F01D-296B-4371-8017-7B4854DBC2E8}" type="presOf" srcId="{0BB567CD-988D-4BC2-B8E1-05B6F06E041A}" destId="{83882ED7-2F5B-489C-AEA8-CF9A03C6F151}" srcOrd="0" destOrd="0" presId="urn:microsoft.com/office/officeart/2005/8/layout/radial1"/>
    <dgm:cxn modelId="{A680A834-C2FC-430B-A763-4DC98E28DCD0}" srcId="{7FF5D42C-7F34-497D-AF3D-2ADFBCD66467}" destId="{B208D4F2-ADF1-47AF-89A9-AF52F0BC3461}" srcOrd="0" destOrd="0" parTransId="{811F1D86-67C0-46FB-8FB6-76AE881A2A87}" sibTransId="{62F7DBA9-490C-45C2-A436-2DF63DC6F34B}"/>
    <dgm:cxn modelId="{F6664B35-46CC-4FC3-BBF1-7ED1B3F8BD0B}" type="presOf" srcId="{D8DA6B22-65C0-42EF-9BC1-7D28C3BF6D3F}" destId="{C709C18E-413D-4A42-BFBA-3D39A3656EE1}" srcOrd="1" destOrd="0" presId="urn:microsoft.com/office/officeart/2005/8/layout/radial1"/>
    <dgm:cxn modelId="{CC60441E-F70A-45C7-9F93-1D575D188874}" type="presOf" srcId="{7FF5D42C-7F34-497D-AF3D-2ADFBCD66467}" destId="{F95E0C2B-C0F0-4226-B932-D5CBB436F317}" srcOrd="0" destOrd="0" presId="urn:microsoft.com/office/officeart/2005/8/layout/radial1"/>
    <dgm:cxn modelId="{BBA7CD64-B2BE-4628-88A8-1341FF8D043D}" type="presOf" srcId="{D8DA6B22-65C0-42EF-9BC1-7D28C3BF6D3F}" destId="{C886649F-13BB-4C4A-B93A-69EE3C429407}" srcOrd="0" destOrd="0" presId="urn:microsoft.com/office/officeart/2005/8/layout/radial1"/>
    <dgm:cxn modelId="{67308035-DCE7-4B9F-A904-60814B8DCEA9}" type="presOf" srcId="{C92C33FE-637F-4EF0-A5F7-E8D051AAEF92}" destId="{E4680915-F3E9-4EA8-B478-CA0E9C32A979}" srcOrd="1" destOrd="0" presId="urn:microsoft.com/office/officeart/2005/8/layout/radial1"/>
    <dgm:cxn modelId="{65342A6B-9F03-441A-B9FB-9FF56B5184D7}" type="presOf" srcId="{1B2029DF-D552-4F52-AD18-5412C7195FA4}" destId="{B266404F-E1F2-44A7-9DDF-208C71381DFE}" srcOrd="0" destOrd="0" presId="urn:microsoft.com/office/officeart/2005/8/layout/radial1"/>
    <dgm:cxn modelId="{C47A3588-00B0-4914-952F-14DA5A89422D}" type="presOf" srcId="{3212326F-1C3D-4A91-AEE8-245062013738}" destId="{34AA6B2A-AEA4-442C-975E-41CFF94A5429}" srcOrd="1" destOrd="0" presId="urn:microsoft.com/office/officeart/2005/8/layout/radial1"/>
    <dgm:cxn modelId="{9C4E18C0-A4E6-408B-82C5-CB124F793421}" type="presOf" srcId="{65003406-1162-4F12-A986-FA1440D40288}" destId="{BCF50D0F-DDF0-4291-A0E5-6CFB49B4130C}" srcOrd="1" destOrd="0" presId="urn:microsoft.com/office/officeart/2005/8/layout/radial1"/>
    <dgm:cxn modelId="{6D527E5E-D7AC-4DD3-B30A-3A4BF7F8E823}" srcId="{B208D4F2-ADF1-47AF-89A9-AF52F0BC3461}" destId="{3D7C3833-E4FC-4DF5-899B-9D7372B022BC}" srcOrd="2" destOrd="0" parTransId="{D8DA6B22-65C0-42EF-9BC1-7D28C3BF6D3F}" sibTransId="{4AB8E733-8B72-4F93-BB16-B7B7F14F02CA}"/>
    <dgm:cxn modelId="{04D10183-BCD1-4D29-81AA-BA6D99F079A4}" type="presOf" srcId="{7821472E-F6BA-4478-9CBE-C462A8CCEBB3}" destId="{FB9E139C-B88F-4AB7-A2D2-A3ACA6CE630D}" srcOrd="0" destOrd="0" presId="urn:microsoft.com/office/officeart/2005/8/layout/radial1"/>
    <dgm:cxn modelId="{F0BB674B-589E-448A-B776-1A16440FD7B9}" srcId="{B208D4F2-ADF1-47AF-89A9-AF52F0BC3461}" destId="{0BB567CD-988D-4BC2-B8E1-05B6F06E041A}" srcOrd="3" destOrd="0" parTransId="{C92C33FE-637F-4EF0-A5F7-E8D051AAEF92}" sibTransId="{9FC6FDE9-AA77-46AF-BF32-7C5E0EFE31CD}"/>
    <dgm:cxn modelId="{242CCC24-8B30-44C6-967D-C3D697782571}" type="presOf" srcId="{C92C33FE-637F-4EF0-A5F7-E8D051AAEF92}" destId="{D1FAD0E0-3FC6-4093-9402-544FE0F5953E}" srcOrd="0" destOrd="0" presId="urn:microsoft.com/office/officeart/2005/8/layout/radial1"/>
    <dgm:cxn modelId="{A51CC355-3AFC-4ED2-BE25-4ADDBF14FA84}" type="presOf" srcId="{C51BF263-4ACC-4D71-A8BE-F1D99472C242}" destId="{3388C87D-FC24-4C8C-B7E9-EFC364E16943}" srcOrd="0" destOrd="0" presId="urn:microsoft.com/office/officeart/2005/8/layout/radial1"/>
    <dgm:cxn modelId="{58E659FF-1B96-42FC-9B03-891A114FCC37}" type="presOf" srcId="{4E2DB245-CF48-4A8E-AFA7-D145DDD5037F}" destId="{E9A513FA-54FE-4AFB-86B0-15BE81B0C789}" srcOrd="0" destOrd="0" presId="urn:microsoft.com/office/officeart/2005/8/layout/radial1"/>
    <dgm:cxn modelId="{8189B4EB-BEA7-4E67-9860-46D794A4AB22}" type="presOf" srcId="{B208D4F2-ADF1-47AF-89A9-AF52F0BC3461}" destId="{E1BA6582-2B82-49B5-B462-8B8109605F6B}" srcOrd="0" destOrd="0" presId="urn:microsoft.com/office/officeart/2005/8/layout/radial1"/>
    <dgm:cxn modelId="{A5A4E90B-9F6B-4AFD-A888-1534D015EEE2}" type="presOf" srcId="{1B2029DF-D552-4F52-AD18-5412C7195FA4}" destId="{0A774C42-36E8-4172-B6F9-822100D87CA0}" srcOrd="1" destOrd="0" presId="urn:microsoft.com/office/officeart/2005/8/layout/radial1"/>
    <dgm:cxn modelId="{45FC1738-7D3A-44C0-9DB3-4F41AD9C3EB9}" type="presParOf" srcId="{F95E0C2B-C0F0-4226-B932-D5CBB436F317}" destId="{E1BA6582-2B82-49B5-B462-8B8109605F6B}" srcOrd="0" destOrd="0" presId="urn:microsoft.com/office/officeart/2005/8/layout/radial1"/>
    <dgm:cxn modelId="{C70B91B9-EFEC-44E7-ADD1-EBEB47795A9A}" type="presParOf" srcId="{F95E0C2B-C0F0-4226-B932-D5CBB436F317}" destId="{B266404F-E1F2-44A7-9DDF-208C71381DFE}" srcOrd="1" destOrd="0" presId="urn:microsoft.com/office/officeart/2005/8/layout/radial1"/>
    <dgm:cxn modelId="{9B002864-559D-4AD3-A277-947370ED1AA1}" type="presParOf" srcId="{B266404F-E1F2-44A7-9DDF-208C71381DFE}" destId="{0A774C42-36E8-4172-B6F9-822100D87CA0}" srcOrd="0" destOrd="0" presId="urn:microsoft.com/office/officeart/2005/8/layout/radial1"/>
    <dgm:cxn modelId="{326EBF36-65BD-46FA-969D-4B963E66D7DF}" type="presParOf" srcId="{F95E0C2B-C0F0-4226-B932-D5CBB436F317}" destId="{3388C87D-FC24-4C8C-B7E9-EFC364E16943}" srcOrd="2" destOrd="0" presId="urn:microsoft.com/office/officeart/2005/8/layout/radial1"/>
    <dgm:cxn modelId="{260D457D-22C0-4BF9-BCC4-3731FB4C63E6}" type="presParOf" srcId="{F95E0C2B-C0F0-4226-B932-D5CBB436F317}" destId="{63F12C6D-23DE-4A62-AAE1-5F45D2A47AF2}" srcOrd="3" destOrd="0" presId="urn:microsoft.com/office/officeart/2005/8/layout/radial1"/>
    <dgm:cxn modelId="{54079144-A76F-4695-B610-91D1D7740810}" type="presParOf" srcId="{63F12C6D-23DE-4A62-AAE1-5F45D2A47AF2}" destId="{34AA6B2A-AEA4-442C-975E-41CFF94A5429}" srcOrd="0" destOrd="0" presId="urn:microsoft.com/office/officeart/2005/8/layout/radial1"/>
    <dgm:cxn modelId="{C9380CA1-8FE7-4863-A23E-E00ED1C48E2E}" type="presParOf" srcId="{F95E0C2B-C0F0-4226-B932-D5CBB436F317}" destId="{E9A513FA-54FE-4AFB-86B0-15BE81B0C789}" srcOrd="4" destOrd="0" presId="urn:microsoft.com/office/officeart/2005/8/layout/radial1"/>
    <dgm:cxn modelId="{83B3F58E-D701-47A6-BD8C-B6802533B8B5}" type="presParOf" srcId="{F95E0C2B-C0F0-4226-B932-D5CBB436F317}" destId="{C886649F-13BB-4C4A-B93A-69EE3C429407}" srcOrd="5" destOrd="0" presId="urn:microsoft.com/office/officeart/2005/8/layout/radial1"/>
    <dgm:cxn modelId="{7188B441-7E2F-4E82-9140-07B9C446824B}" type="presParOf" srcId="{C886649F-13BB-4C4A-B93A-69EE3C429407}" destId="{C709C18E-413D-4A42-BFBA-3D39A3656EE1}" srcOrd="0" destOrd="0" presId="urn:microsoft.com/office/officeart/2005/8/layout/radial1"/>
    <dgm:cxn modelId="{EA08529E-6614-44A3-955D-FC94E8243D4B}" type="presParOf" srcId="{F95E0C2B-C0F0-4226-B932-D5CBB436F317}" destId="{426FABA0-161D-41E4-9C3D-C873E2BAA598}" srcOrd="6" destOrd="0" presId="urn:microsoft.com/office/officeart/2005/8/layout/radial1"/>
    <dgm:cxn modelId="{98D12CC2-4539-474C-9C0F-C6D0C7EE0564}" type="presParOf" srcId="{F95E0C2B-C0F0-4226-B932-D5CBB436F317}" destId="{D1FAD0E0-3FC6-4093-9402-544FE0F5953E}" srcOrd="7" destOrd="0" presId="urn:microsoft.com/office/officeart/2005/8/layout/radial1"/>
    <dgm:cxn modelId="{B333101B-BF6A-4EA4-8012-E39A08A5213F}" type="presParOf" srcId="{D1FAD0E0-3FC6-4093-9402-544FE0F5953E}" destId="{E4680915-F3E9-4EA8-B478-CA0E9C32A979}" srcOrd="0" destOrd="0" presId="urn:microsoft.com/office/officeart/2005/8/layout/radial1"/>
    <dgm:cxn modelId="{3C403175-7ED4-4458-B3A6-8FC609331104}" type="presParOf" srcId="{F95E0C2B-C0F0-4226-B932-D5CBB436F317}" destId="{83882ED7-2F5B-489C-AEA8-CF9A03C6F151}" srcOrd="8" destOrd="0" presId="urn:microsoft.com/office/officeart/2005/8/layout/radial1"/>
    <dgm:cxn modelId="{963C475E-3BC1-427D-8D58-44C9EAED2CBA}" type="presParOf" srcId="{F95E0C2B-C0F0-4226-B932-D5CBB436F317}" destId="{19318C64-AFAB-402E-A4BF-D300D62C921F}" srcOrd="9" destOrd="0" presId="urn:microsoft.com/office/officeart/2005/8/layout/radial1"/>
    <dgm:cxn modelId="{86B9BAFA-8F9B-408F-8F0D-0279A425AAF5}" type="presParOf" srcId="{19318C64-AFAB-402E-A4BF-D300D62C921F}" destId="{BCF50D0F-DDF0-4291-A0E5-6CFB49B4130C}" srcOrd="0" destOrd="0" presId="urn:microsoft.com/office/officeart/2005/8/layout/radial1"/>
    <dgm:cxn modelId="{50682C2D-BFB9-4F85-8747-84ECFCD6E88F}" type="presParOf" srcId="{F95E0C2B-C0F0-4226-B932-D5CBB436F317}" destId="{FB9E139C-B88F-4AB7-A2D2-A3ACA6CE630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F9F7B02-4F4C-4B86-B5CB-67D9D5A472E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GB"/>
        </a:p>
      </dgm:t>
    </dgm:pt>
    <dgm:pt modelId="{D51F6A7C-65ED-489F-AD99-31372227B697}">
      <dgm:prSet phldrT="[Text]"/>
      <dgm:spPr/>
      <dgm:t>
        <a:bodyPr/>
        <a:lstStyle/>
        <a:p>
          <a:r>
            <a:rPr lang="en-IE" dirty="0" smtClean="0">
              <a:latin typeface="Arial" panose="020B0604020202020204" pitchFamily="34" charset="0"/>
              <a:cs typeface="Arial" panose="020B0604020202020204" pitchFamily="34" charset="0"/>
            </a:rPr>
            <a:t>System Balancing</a:t>
          </a:r>
          <a:endParaRPr lang="en-GB" dirty="0">
            <a:latin typeface="Arial" panose="020B0604020202020204" pitchFamily="34" charset="0"/>
            <a:cs typeface="Arial" panose="020B0604020202020204" pitchFamily="34" charset="0"/>
          </a:endParaRPr>
        </a:p>
      </dgm:t>
    </dgm:pt>
    <dgm:pt modelId="{311CA084-5CA2-4D68-AEC4-53C64AE96375}" type="parTrans" cxnId="{310146D0-7A68-4C59-88C3-EE7213C9787C}">
      <dgm:prSet/>
      <dgm:spPr/>
      <dgm:t>
        <a:bodyPr/>
        <a:lstStyle/>
        <a:p>
          <a:endParaRPr lang="en-GB">
            <a:latin typeface="Arial" panose="020B0604020202020204" pitchFamily="34" charset="0"/>
            <a:cs typeface="Arial" panose="020B0604020202020204" pitchFamily="34" charset="0"/>
          </a:endParaRPr>
        </a:p>
      </dgm:t>
    </dgm:pt>
    <dgm:pt modelId="{E2333223-AA46-4816-BD12-9597002F7886}" type="sibTrans" cxnId="{310146D0-7A68-4C59-88C3-EE7213C9787C}">
      <dgm:prSet/>
      <dgm:spPr/>
      <dgm:t>
        <a:bodyPr/>
        <a:lstStyle/>
        <a:p>
          <a:endParaRPr lang="en-GB">
            <a:latin typeface="Arial" panose="020B0604020202020204" pitchFamily="34" charset="0"/>
            <a:cs typeface="Arial" panose="020B0604020202020204" pitchFamily="34" charset="0"/>
          </a:endParaRPr>
        </a:p>
      </dgm:t>
    </dgm:pt>
    <dgm:pt modelId="{ACF9F6E9-DE62-40A4-AA59-4327A937E630}">
      <dgm:prSet phldrT="[Text]"/>
      <dgm:spPr/>
      <dgm:t>
        <a:bodyPr/>
        <a:lstStyle/>
        <a:p>
          <a:r>
            <a:rPr lang="en-IE" dirty="0" smtClean="0">
              <a:latin typeface="Arial" panose="020B0604020202020204" pitchFamily="34" charset="0"/>
              <a:cs typeface="Arial" panose="020B0604020202020204" pitchFamily="34" charset="0"/>
            </a:rPr>
            <a:t>Least Cost Dispatch</a:t>
          </a:r>
          <a:endParaRPr lang="en-GB" dirty="0">
            <a:latin typeface="Arial" panose="020B0604020202020204" pitchFamily="34" charset="0"/>
            <a:cs typeface="Arial" panose="020B0604020202020204" pitchFamily="34" charset="0"/>
          </a:endParaRPr>
        </a:p>
      </dgm:t>
    </dgm:pt>
    <dgm:pt modelId="{B2D379A9-0989-4C01-9E5F-C0E215F2F002}" type="parTrans" cxnId="{931A0A9E-7591-4871-B1CD-F1EB3AA9BD4E}">
      <dgm:prSet/>
      <dgm:spPr/>
      <dgm:t>
        <a:bodyPr/>
        <a:lstStyle/>
        <a:p>
          <a:endParaRPr lang="en-GB">
            <a:latin typeface="Arial" panose="020B0604020202020204" pitchFamily="34" charset="0"/>
            <a:cs typeface="Arial" panose="020B0604020202020204" pitchFamily="34" charset="0"/>
          </a:endParaRPr>
        </a:p>
      </dgm:t>
    </dgm:pt>
    <dgm:pt modelId="{80AD9255-B29A-46B2-BE83-0ECCB0799651}" type="sibTrans" cxnId="{931A0A9E-7591-4871-B1CD-F1EB3AA9BD4E}">
      <dgm:prSet/>
      <dgm:spPr/>
      <dgm:t>
        <a:bodyPr/>
        <a:lstStyle/>
        <a:p>
          <a:endParaRPr lang="en-GB">
            <a:latin typeface="Arial" panose="020B0604020202020204" pitchFamily="34" charset="0"/>
            <a:cs typeface="Arial" panose="020B0604020202020204" pitchFamily="34" charset="0"/>
          </a:endParaRPr>
        </a:p>
      </dgm:t>
    </dgm:pt>
    <dgm:pt modelId="{58FCC8E2-0F3F-41D1-A923-994239E0E696}">
      <dgm:prSet phldrT="[Text]"/>
      <dgm:spPr/>
      <dgm:t>
        <a:bodyPr/>
        <a:lstStyle/>
        <a:p>
          <a:r>
            <a:rPr lang="en-IE" dirty="0" smtClean="0">
              <a:latin typeface="Arial" panose="020B0604020202020204" pitchFamily="34" charset="0"/>
              <a:cs typeface="Arial" panose="020B0604020202020204" pitchFamily="34" charset="0"/>
            </a:rPr>
            <a:t>Forecasting</a:t>
          </a:r>
          <a:endParaRPr lang="en-GB" dirty="0">
            <a:latin typeface="Arial" panose="020B0604020202020204" pitchFamily="34" charset="0"/>
            <a:cs typeface="Arial" panose="020B0604020202020204" pitchFamily="34" charset="0"/>
          </a:endParaRPr>
        </a:p>
      </dgm:t>
    </dgm:pt>
    <dgm:pt modelId="{F29F1462-4F2D-40A1-B96F-9F3FDEB217E9}" type="parTrans" cxnId="{5CC54B47-6BD1-4D51-87C6-5FCAD92E5B44}">
      <dgm:prSet/>
      <dgm:spPr/>
      <dgm:t>
        <a:bodyPr/>
        <a:lstStyle/>
        <a:p>
          <a:endParaRPr lang="en-GB">
            <a:latin typeface="Arial" panose="020B0604020202020204" pitchFamily="34" charset="0"/>
            <a:cs typeface="Arial" panose="020B0604020202020204" pitchFamily="34" charset="0"/>
          </a:endParaRPr>
        </a:p>
      </dgm:t>
    </dgm:pt>
    <dgm:pt modelId="{E2F534CC-3B08-41CE-835C-11E02D86B6B5}" type="sibTrans" cxnId="{5CC54B47-6BD1-4D51-87C6-5FCAD92E5B44}">
      <dgm:prSet/>
      <dgm:spPr/>
      <dgm:t>
        <a:bodyPr/>
        <a:lstStyle/>
        <a:p>
          <a:endParaRPr lang="en-GB">
            <a:latin typeface="Arial" panose="020B0604020202020204" pitchFamily="34" charset="0"/>
            <a:cs typeface="Arial" panose="020B0604020202020204" pitchFamily="34" charset="0"/>
          </a:endParaRPr>
        </a:p>
      </dgm:t>
    </dgm:pt>
    <dgm:pt modelId="{91ABDAA7-FA60-4048-8492-4F81CC09039A}">
      <dgm:prSet phldrT="[Text]"/>
      <dgm:spPr/>
      <dgm:t>
        <a:bodyPr/>
        <a:lstStyle/>
        <a:p>
          <a:r>
            <a:rPr lang="en-IE" dirty="0" smtClean="0">
              <a:latin typeface="Arial" panose="020B0604020202020204" pitchFamily="34" charset="0"/>
              <a:cs typeface="Arial" panose="020B0604020202020204" pitchFamily="34" charset="0"/>
            </a:rPr>
            <a:t>Merit Order</a:t>
          </a:r>
          <a:endParaRPr lang="en-GB" dirty="0">
            <a:latin typeface="Arial" panose="020B0604020202020204" pitchFamily="34" charset="0"/>
            <a:cs typeface="Arial" panose="020B0604020202020204" pitchFamily="34" charset="0"/>
          </a:endParaRPr>
        </a:p>
      </dgm:t>
    </dgm:pt>
    <dgm:pt modelId="{63CD1750-D599-4C1C-972B-0728FF65D93F}" type="parTrans" cxnId="{1A36DB96-918A-480E-862C-074DBF88FF93}">
      <dgm:prSet/>
      <dgm:spPr/>
      <dgm:t>
        <a:bodyPr/>
        <a:lstStyle/>
        <a:p>
          <a:endParaRPr lang="en-GB">
            <a:latin typeface="Arial" panose="020B0604020202020204" pitchFamily="34" charset="0"/>
            <a:cs typeface="Arial" panose="020B0604020202020204" pitchFamily="34" charset="0"/>
          </a:endParaRPr>
        </a:p>
      </dgm:t>
    </dgm:pt>
    <dgm:pt modelId="{9BFA3190-8EF7-4EF0-8C51-597A91D50AD5}" type="sibTrans" cxnId="{1A36DB96-918A-480E-862C-074DBF88FF93}">
      <dgm:prSet/>
      <dgm:spPr/>
      <dgm:t>
        <a:bodyPr/>
        <a:lstStyle/>
        <a:p>
          <a:endParaRPr lang="en-GB">
            <a:latin typeface="Arial" panose="020B0604020202020204" pitchFamily="34" charset="0"/>
            <a:cs typeface="Arial" panose="020B0604020202020204" pitchFamily="34" charset="0"/>
          </a:endParaRPr>
        </a:p>
      </dgm:t>
    </dgm:pt>
    <dgm:pt modelId="{227EB329-C2F0-4BC8-AA1F-A42C92C10914}">
      <dgm:prSet phldrT="[Text]"/>
      <dgm:spPr/>
      <dgm:t>
        <a:bodyPr/>
        <a:lstStyle/>
        <a:p>
          <a:r>
            <a:rPr lang="en-IE" dirty="0" smtClean="0">
              <a:latin typeface="Arial" panose="020B0604020202020204" pitchFamily="34" charset="0"/>
              <a:cs typeface="Arial" panose="020B0604020202020204" pitchFamily="34" charset="0"/>
            </a:rPr>
            <a:t>System Security</a:t>
          </a:r>
          <a:endParaRPr lang="en-GB" dirty="0">
            <a:latin typeface="Arial" panose="020B0604020202020204" pitchFamily="34" charset="0"/>
            <a:cs typeface="Arial" panose="020B0604020202020204" pitchFamily="34" charset="0"/>
          </a:endParaRPr>
        </a:p>
      </dgm:t>
    </dgm:pt>
    <dgm:pt modelId="{3F30B60B-4799-4123-BDC8-1EA96352DC22}" type="parTrans" cxnId="{C6665ABE-5C45-423F-AAD1-B71C196155BB}">
      <dgm:prSet/>
      <dgm:spPr/>
      <dgm:t>
        <a:bodyPr/>
        <a:lstStyle/>
        <a:p>
          <a:endParaRPr lang="en-GB">
            <a:latin typeface="Arial" panose="020B0604020202020204" pitchFamily="34" charset="0"/>
            <a:cs typeface="Arial" panose="020B0604020202020204" pitchFamily="34" charset="0"/>
          </a:endParaRPr>
        </a:p>
      </dgm:t>
    </dgm:pt>
    <dgm:pt modelId="{AE434C02-56A8-4103-8033-16CFFF679148}" type="sibTrans" cxnId="{C6665ABE-5C45-423F-AAD1-B71C196155BB}">
      <dgm:prSet/>
      <dgm:spPr/>
      <dgm:t>
        <a:bodyPr/>
        <a:lstStyle/>
        <a:p>
          <a:endParaRPr lang="en-GB">
            <a:latin typeface="Arial" panose="020B0604020202020204" pitchFamily="34" charset="0"/>
            <a:cs typeface="Arial" panose="020B0604020202020204" pitchFamily="34" charset="0"/>
          </a:endParaRPr>
        </a:p>
      </dgm:t>
    </dgm:pt>
    <dgm:pt modelId="{9A7DFC83-CFB4-4644-84C9-B24CCC5A8949}">
      <dgm:prSet phldrT="[Text]"/>
      <dgm:spPr/>
      <dgm:t>
        <a:bodyPr/>
        <a:lstStyle/>
        <a:p>
          <a:r>
            <a:rPr lang="en-IE" dirty="0" smtClean="0">
              <a:latin typeface="Arial" panose="020B0604020202020204" pitchFamily="34" charset="0"/>
              <a:cs typeface="Arial" panose="020B0604020202020204" pitchFamily="34" charset="0"/>
            </a:rPr>
            <a:t>Continuous Analysis</a:t>
          </a:r>
          <a:endParaRPr lang="en-GB" dirty="0">
            <a:latin typeface="Arial" panose="020B0604020202020204" pitchFamily="34" charset="0"/>
            <a:cs typeface="Arial" panose="020B0604020202020204" pitchFamily="34" charset="0"/>
          </a:endParaRPr>
        </a:p>
      </dgm:t>
    </dgm:pt>
    <dgm:pt modelId="{018BE340-691B-4CCF-8254-9FA5B9717A36}" type="parTrans" cxnId="{FE2D21C4-BB25-487B-A19F-3631EBB2129F}">
      <dgm:prSet/>
      <dgm:spPr/>
      <dgm:t>
        <a:bodyPr/>
        <a:lstStyle/>
        <a:p>
          <a:endParaRPr lang="en-GB">
            <a:latin typeface="Arial" panose="020B0604020202020204" pitchFamily="34" charset="0"/>
            <a:cs typeface="Arial" panose="020B0604020202020204" pitchFamily="34" charset="0"/>
          </a:endParaRPr>
        </a:p>
      </dgm:t>
    </dgm:pt>
    <dgm:pt modelId="{CD96442B-6400-46B3-B6BE-3B91BD13E89D}" type="sibTrans" cxnId="{FE2D21C4-BB25-487B-A19F-3631EBB2129F}">
      <dgm:prSet/>
      <dgm:spPr/>
      <dgm:t>
        <a:bodyPr/>
        <a:lstStyle/>
        <a:p>
          <a:endParaRPr lang="en-GB">
            <a:latin typeface="Arial" panose="020B0604020202020204" pitchFamily="34" charset="0"/>
            <a:cs typeface="Arial" panose="020B0604020202020204" pitchFamily="34" charset="0"/>
          </a:endParaRPr>
        </a:p>
      </dgm:t>
    </dgm:pt>
    <dgm:pt modelId="{E7154D33-9E9F-401B-8A96-C30F25B65805}">
      <dgm:prSet phldrT="[Text]"/>
      <dgm:spPr/>
      <dgm:t>
        <a:bodyPr/>
        <a:lstStyle/>
        <a:p>
          <a:r>
            <a:rPr lang="en-IE" dirty="0" smtClean="0">
              <a:latin typeface="Arial" panose="020B0604020202020204" pitchFamily="34" charset="0"/>
              <a:cs typeface="Arial" panose="020B0604020202020204" pitchFamily="34" charset="0"/>
            </a:rPr>
            <a:t>Priority Dispatch</a:t>
          </a:r>
          <a:endParaRPr lang="en-GB" dirty="0">
            <a:latin typeface="Arial" panose="020B0604020202020204" pitchFamily="34" charset="0"/>
            <a:cs typeface="Arial" panose="020B0604020202020204" pitchFamily="34" charset="0"/>
          </a:endParaRPr>
        </a:p>
      </dgm:t>
    </dgm:pt>
    <dgm:pt modelId="{B1E00D4A-7659-480F-B759-0420626AD42F}" type="parTrans" cxnId="{C9DD461C-F249-458B-9C33-20172B7ADD21}">
      <dgm:prSet/>
      <dgm:spPr/>
      <dgm:t>
        <a:bodyPr/>
        <a:lstStyle/>
        <a:p>
          <a:endParaRPr lang="en-GB">
            <a:latin typeface="Arial" panose="020B0604020202020204" pitchFamily="34" charset="0"/>
            <a:cs typeface="Arial" panose="020B0604020202020204" pitchFamily="34" charset="0"/>
          </a:endParaRPr>
        </a:p>
      </dgm:t>
    </dgm:pt>
    <dgm:pt modelId="{8669718B-355D-41CE-946B-5956FAD1071D}" type="sibTrans" cxnId="{C9DD461C-F249-458B-9C33-20172B7ADD21}">
      <dgm:prSet/>
      <dgm:spPr/>
      <dgm:t>
        <a:bodyPr/>
        <a:lstStyle/>
        <a:p>
          <a:endParaRPr lang="en-GB">
            <a:latin typeface="Arial" panose="020B0604020202020204" pitchFamily="34" charset="0"/>
            <a:cs typeface="Arial" panose="020B0604020202020204" pitchFamily="34" charset="0"/>
          </a:endParaRPr>
        </a:p>
      </dgm:t>
    </dgm:pt>
    <dgm:pt modelId="{6845295B-20A6-4227-BF4C-DB47E0A0DB32}">
      <dgm:prSet phldrT="[Text]"/>
      <dgm:spPr/>
      <dgm:t>
        <a:bodyPr/>
        <a:lstStyle/>
        <a:p>
          <a:r>
            <a:rPr lang="en-IE" dirty="0" smtClean="0">
              <a:latin typeface="Arial" panose="020B0604020202020204" pitchFamily="34" charset="0"/>
              <a:cs typeface="Arial" panose="020B0604020202020204" pitchFamily="34" charset="0"/>
            </a:rPr>
            <a:t>Wind &amp; Solar Forecasts</a:t>
          </a:r>
          <a:endParaRPr lang="en-GB" dirty="0">
            <a:latin typeface="Arial" panose="020B0604020202020204" pitchFamily="34" charset="0"/>
            <a:cs typeface="Arial" panose="020B0604020202020204" pitchFamily="34" charset="0"/>
          </a:endParaRPr>
        </a:p>
      </dgm:t>
    </dgm:pt>
    <dgm:pt modelId="{C20CAF67-F49F-425E-A2FF-808E2AB40E5D}" type="parTrans" cxnId="{FE90FA35-C17B-4388-B782-71E50194CC7C}">
      <dgm:prSet/>
      <dgm:spPr/>
      <dgm:t>
        <a:bodyPr/>
        <a:lstStyle/>
        <a:p>
          <a:endParaRPr lang="en-GB">
            <a:latin typeface="Arial" panose="020B0604020202020204" pitchFamily="34" charset="0"/>
            <a:cs typeface="Arial" panose="020B0604020202020204" pitchFamily="34" charset="0"/>
          </a:endParaRPr>
        </a:p>
      </dgm:t>
    </dgm:pt>
    <dgm:pt modelId="{86A46B1F-5126-4E7D-8B78-4272A402CDFE}" type="sibTrans" cxnId="{FE90FA35-C17B-4388-B782-71E50194CC7C}">
      <dgm:prSet/>
      <dgm:spPr/>
      <dgm:t>
        <a:bodyPr/>
        <a:lstStyle/>
        <a:p>
          <a:endParaRPr lang="en-GB">
            <a:latin typeface="Arial" panose="020B0604020202020204" pitchFamily="34" charset="0"/>
            <a:cs typeface="Arial" panose="020B0604020202020204" pitchFamily="34" charset="0"/>
          </a:endParaRPr>
        </a:p>
      </dgm:t>
    </dgm:pt>
    <dgm:pt modelId="{8E3A920F-53EE-4BEA-BCC7-1B0B009E8F35}">
      <dgm:prSet phldrT="[Text]"/>
      <dgm:spPr/>
      <dgm:t>
        <a:bodyPr/>
        <a:lstStyle/>
        <a:p>
          <a:r>
            <a:rPr lang="en-IE" dirty="0" smtClean="0">
              <a:latin typeface="Arial" panose="020B0604020202020204" pitchFamily="34" charset="0"/>
              <a:cs typeface="Arial" panose="020B0604020202020204" pitchFamily="34" charset="0"/>
            </a:rPr>
            <a:t>System Services</a:t>
          </a:r>
          <a:endParaRPr lang="en-GB" dirty="0">
            <a:latin typeface="Arial" panose="020B0604020202020204" pitchFamily="34" charset="0"/>
            <a:cs typeface="Arial" panose="020B0604020202020204" pitchFamily="34" charset="0"/>
          </a:endParaRPr>
        </a:p>
      </dgm:t>
    </dgm:pt>
    <dgm:pt modelId="{92EC27C4-A47D-4ED7-BD4E-0D6D778B2719}" type="parTrans" cxnId="{06F02C88-43EB-4E78-B6FC-076D41CB26ED}">
      <dgm:prSet/>
      <dgm:spPr/>
      <dgm:t>
        <a:bodyPr/>
        <a:lstStyle/>
        <a:p>
          <a:endParaRPr lang="en-GB">
            <a:latin typeface="Arial" panose="020B0604020202020204" pitchFamily="34" charset="0"/>
            <a:cs typeface="Arial" panose="020B0604020202020204" pitchFamily="34" charset="0"/>
          </a:endParaRPr>
        </a:p>
      </dgm:t>
    </dgm:pt>
    <dgm:pt modelId="{69A48149-6EF9-4602-99FC-183EE27A932F}" type="sibTrans" cxnId="{06F02C88-43EB-4E78-B6FC-076D41CB26ED}">
      <dgm:prSet/>
      <dgm:spPr/>
      <dgm:t>
        <a:bodyPr/>
        <a:lstStyle/>
        <a:p>
          <a:endParaRPr lang="en-GB">
            <a:latin typeface="Arial" panose="020B0604020202020204" pitchFamily="34" charset="0"/>
            <a:cs typeface="Arial" panose="020B0604020202020204" pitchFamily="34" charset="0"/>
          </a:endParaRPr>
        </a:p>
      </dgm:t>
    </dgm:pt>
    <dgm:pt modelId="{4129FEF3-5A49-4315-8785-0001292CDEA7}">
      <dgm:prSet phldrT="[Text]"/>
      <dgm:spPr/>
      <dgm:t>
        <a:bodyPr/>
        <a:lstStyle/>
        <a:p>
          <a:r>
            <a:rPr lang="en-IE" dirty="0" smtClean="0">
              <a:latin typeface="Arial" panose="020B0604020202020204" pitchFamily="34" charset="0"/>
              <a:cs typeface="Arial" panose="020B0604020202020204" pitchFamily="34" charset="0"/>
            </a:rPr>
            <a:t>Physical Notifications</a:t>
          </a:r>
          <a:endParaRPr lang="en-GB" dirty="0">
            <a:latin typeface="Arial" panose="020B0604020202020204" pitchFamily="34" charset="0"/>
            <a:cs typeface="Arial" panose="020B0604020202020204" pitchFamily="34" charset="0"/>
          </a:endParaRPr>
        </a:p>
      </dgm:t>
    </dgm:pt>
    <dgm:pt modelId="{83D80C72-4ECF-4FD8-B145-F4D51C558587}" type="parTrans" cxnId="{0C5F5FE1-0E44-4538-96D7-494D3D130544}">
      <dgm:prSet/>
      <dgm:spPr/>
      <dgm:t>
        <a:bodyPr/>
        <a:lstStyle/>
        <a:p>
          <a:endParaRPr lang="en-GB">
            <a:latin typeface="Arial" panose="020B0604020202020204" pitchFamily="34" charset="0"/>
            <a:cs typeface="Arial" panose="020B0604020202020204" pitchFamily="34" charset="0"/>
          </a:endParaRPr>
        </a:p>
      </dgm:t>
    </dgm:pt>
    <dgm:pt modelId="{6DE12569-266E-44ED-857F-36F5F3488987}" type="sibTrans" cxnId="{0C5F5FE1-0E44-4538-96D7-494D3D130544}">
      <dgm:prSet/>
      <dgm:spPr/>
      <dgm:t>
        <a:bodyPr/>
        <a:lstStyle/>
        <a:p>
          <a:endParaRPr lang="en-GB">
            <a:latin typeface="Arial" panose="020B0604020202020204" pitchFamily="34" charset="0"/>
            <a:cs typeface="Arial" panose="020B0604020202020204" pitchFamily="34" charset="0"/>
          </a:endParaRPr>
        </a:p>
      </dgm:t>
    </dgm:pt>
    <dgm:pt modelId="{4738C14A-34EB-4511-9E8E-07286A2CA820}" type="pres">
      <dgm:prSet presAssocID="{AF9F7B02-4F4C-4B86-B5CB-67D9D5A472ED}" presName="Name0" presStyleCnt="0">
        <dgm:presLayoutVars>
          <dgm:chPref val="1"/>
          <dgm:dir/>
          <dgm:animOne val="branch"/>
          <dgm:animLvl val="lvl"/>
          <dgm:resizeHandles val="exact"/>
        </dgm:presLayoutVars>
      </dgm:prSet>
      <dgm:spPr/>
      <dgm:t>
        <a:bodyPr/>
        <a:lstStyle/>
        <a:p>
          <a:endParaRPr lang="en-GB"/>
        </a:p>
      </dgm:t>
    </dgm:pt>
    <dgm:pt modelId="{B0082F12-9133-4346-A479-57FEC0CA0F29}" type="pres">
      <dgm:prSet presAssocID="{D51F6A7C-65ED-489F-AD99-31372227B697}" presName="root1" presStyleCnt="0"/>
      <dgm:spPr/>
    </dgm:pt>
    <dgm:pt modelId="{B8102AB8-5B98-4BFE-93B7-54ECAA3AF0CB}" type="pres">
      <dgm:prSet presAssocID="{D51F6A7C-65ED-489F-AD99-31372227B697}" presName="LevelOneTextNode" presStyleLbl="node0" presStyleIdx="0" presStyleCnt="1" custScaleX="164177" custScaleY="107427">
        <dgm:presLayoutVars>
          <dgm:chPref val="3"/>
        </dgm:presLayoutVars>
      </dgm:prSet>
      <dgm:spPr/>
      <dgm:t>
        <a:bodyPr/>
        <a:lstStyle/>
        <a:p>
          <a:endParaRPr lang="en-GB"/>
        </a:p>
      </dgm:t>
    </dgm:pt>
    <dgm:pt modelId="{B487A251-D718-4286-861D-6A4C442C51EB}" type="pres">
      <dgm:prSet presAssocID="{D51F6A7C-65ED-489F-AD99-31372227B697}" presName="level2hierChild" presStyleCnt="0"/>
      <dgm:spPr/>
    </dgm:pt>
    <dgm:pt modelId="{C8763871-BB53-4BA7-963E-E45D861E4874}" type="pres">
      <dgm:prSet presAssocID="{3F30B60B-4799-4123-BDC8-1EA96352DC22}" presName="conn2-1" presStyleLbl="parChTrans1D2" presStyleIdx="0" presStyleCnt="3"/>
      <dgm:spPr/>
      <dgm:t>
        <a:bodyPr/>
        <a:lstStyle/>
        <a:p>
          <a:endParaRPr lang="en-GB"/>
        </a:p>
      </dgm:t>
    </dgm:pt>
    <dgm:pt modelId="{845E0B8F-B706-483D-AD04-397B6AC554D5}" type="pres">
      <dgm:prSet presAssocID="{3F30B60B-4799-4123-BDC8-1EA96352DC22}" presName="connTx" presStyleLbl="parChTrans1D2" presStyleIdx="0" presStyleCnt="3"/>
      <dgm:spPr/>
      <dgm:t>
        <a:bodyPr/>
        <a:lstStyle/>
        <a:p>
          <a:endParaRPr lang="en-GB"/>
        </a:p>
      </dgm:t>
    </dgm:pt>
    <dgm:pt modelId="{D3AA64F7-495C-4649-B9DD-A5EDDC20AF12}" type="pres">
      <dgm:prSet presAssocID="{227EB329-C2F0-4BC8-AA1F-A42C92C10914}" presName="root2" presStyleCnt="0"/>
      <dgm:spPr/>
    </dgm:pt>
    <dgm:pt modelId="{78AAC03E-F2D9-4510-B815-16A8485C95CB}" type="pres">
      <dgm:prSet presAssocID="{227EB329-C2F0-4BC8-AA1F-A42C92C10914}" presName="LevelTwoTextNode" presStyleLbl="node2" presStyleIdx="0" presStyleCnt="3">
        <dgm:presLayoutVars>
          <dgm:chPref val="3"/>
        </dgm:presLayoutVars>
      </dgm:prSet>
      <dgm:spPr/>
      <dgm:t>
        <a:bodyPr/>
        <a:lstStyle/>
        <a:p>
          <a:endParaRPr lang="en-GB"/>
        </a:p>
      </dgm:t>
    </dgm:pt>
    <dgm:pt modelId="{A227F84C-ED0F-4FD2-BC50-9DCEA4D31E0F}" type="pres">
      <dgm:prSet presAssocID="{227EB329-C2F0-4BC8-AA1F-A42C92C10914}" presName="level3hierChild" presStyleCnt="0"/>
      <dgm:spPr/>
    </dgm:pt>
    <dgm:pt modelId="{096C15B8-34A2-4D32-98E0-FC1A26AA746A}" type="pres">
      <dgm:prSet presAssocID="{018BE340-691B-4CCF-8254-9FA5B9717A36}" presName="conn2-1" presStyleLbl="parChTrans1D3" presStyleIdx="0" presStyleCnt="6"/>
      <dgm:spPr/>
      <dgm:t>
        <a:bodyPr/>
        <a:lstStyle/>
        <a:p>
          <a:endParaRPr lang="en-GB"/>
        </a:p>
      </dgm:t>
    </dgm:pt>
    <dgm:pt modelId="{B285FA78-D5BD-4B7B-8D58-A34BB3258FCC}" type="pres">
      <dgm:prSet presAssocID="{018BE340-691B-4CCF-8254-9FA5B9717A36}" presName="connTx" presStyleLbl="parChTrans1D3" presStyleIdx="0" presStyleCnt="6"/>
      <dgm:spPr/>
      <dgm:t>
        <a:bodyPr/>
        <a:lstStyle/>
        <a:p>
          <a:endParaRPr lang="en-GB"/>
        </a:p>
      </dgm:t>
    </dgm:pt>
    <dgm:pt modelId="{ECB41104-2095-460C-A7F9-F40ED6D3BB77}" type="pres">
      <dgm:prSet presAssocID="{9A7DFC83-CFB4-4644-84C9-B24CCC5A8949}" presName="root2" presStyleCnt="0"/>
      <dgm:spPr/>
    </dgm:pt>
    <dgm:pt modelId="{2E2E767C-E096-4BE8-B045-C6C65B02B657}" type="pres">
      <dgm:prSet presAssocID="{9A7DFC83-CFB4-4644-84C9-B24CCC5A8949}" presName="LevelTwoTextNode" presStyleLbl="node3" presStyleIdx="0" presStyleCnt="6">
        <dgm:presLayoutVars>
          <dgm:chPref val="3"/>
        </dgm:presLayoutVars>
      </dgm:prSet>
      <dgm:spPr/>
      <dgm:t>
        <a:bodyPr/>
        <a:lstStyle/>
        <a:p>
          <a:endParaRPr lang="en-GB"/>
        </a:p>
      </dgm:t>
    </dgm:pt>
    <dgm:pt modelId="{C43F74EF-C384-4B3E-8264-3A643790D80A}" type="pres">
      <dgm:prSet presAssocID="{9A7DFC83-CFB4-4644-84C9-B24CCC5A8949}" presName="level3hierChild" presStyleCnt="0"/>
      <dgm:spPr/>
    </dgm:pt>
    <dgm:pt modelId="{606DF3B0-EFF8-4F93-BF4A-40D8D13DA197}" type="pres">
      <dgm:prSet presAssocID="{92EC27C4-A47D-4ED7-BD4E-0D6D778B2719}" presName="conn2-1" presStyleLbl="parChTrans1D3" presStyleIdx="1" presStyleCnt="6"/>
      <dgm:spPr/>
      <dgm:t>
        <a:bodyPr/>
        <a:lstStyle/>
        <a:p>
          <a:endParaRPr lang="en-GB"/>
        </a:p>
      </dgm:t>
    </dgm:pt>
    <dgm:pt modelId="{5323A073-0889-4E6E-9464-12FD124C2FDF}" type="pres">
      <dgm:prSet presAssocID="{92EC27C4-A47D-4ED7-BD4E-0D6D778B2719}" presName="connTx" presStyleLbl="parChTrans1D3" presStyleIdx="1" presStyleCnt="6"/>
      <dgm:spPr/>
      <dgm:t>
        <a:bodyPr/>
        <a:lstStyle/>
        <a:p>
          <a:endParaRPr lang="en-GB"/>
        </a:p>
      </dgm:t>
    </dgm:pt>
    <dgm:pt modelId="{184C1ED5-20FD-4FBF-AACB-83237B2C9A3C}" type="pres">
      <dgm:prSet presAssocID="{8E3A920F-53EE-4BEA-BCC7-1B0B009E8F35}" presName="root2" presStyleCnt="0"/>
      <dgm:spPr/>
    </dgm:pt>
    <dgm:pt modelId="{18F48ECA-6845-4ABA-911A-984FA63E6B0A}" type="pres">
      <dgm:prSet presAssocID="{8E3A920F-53EE-4BEA-BCC7-1B0B009E8F35}" presName="LevelTwoTextNode" presStyleLbl="node3" presStyleIdx="1" presStyleCnt="6">
        <dgm:presLayoutVars>
          <dgm:chPref val="3"/>
        </dgm:presLayoutVars>
      </dgm:prSet>
      <dgm:spPr/>
      <dgm:t>
        <a:bodyPr/>
        <a:lstStyle/>
        <a:p>
          <a:endParaRPr lang="en-GB"/>
        </a:p>
      </dgm:t>
    </dgm:pt>
    <dgm:pt modelId="{A8D7C669-394C-40A0-8B26-47858130243B}" type="pres">
      <dgm:prSet presAssocID="{8E3A920F-53EE-4BEA-BCC7-1B0B009E8F35}" presName="level3hierChild" presStyleCnt="0"/>
      <dgm:spPr/>
    </dgm:pt>
    <dgm:pt modelId="{0F6C7F8F-E687-4B5A-A6F1-8A1E3EE819F8}" type="pres">
      <dgm:prSet presAssocID="{B1E00D4A-7659-480F-B759-0420626AD42F}" presName="conn2-1" presStyleLbl="parChTrans1D2" presStyleIdx="1" presStyleCnt="3"/>
      <dgm:spPr/>
      <dgm:t>
        <a:bodyPr/>
        <a:lstStyle/>
        <a:p>
          <a:endParaRPr lang="en-GB"/>
        </a:p>
      </dgm:t>
    </dgm:pt>
    <dgm:pt modelId="{6EAE6501-7E6D-4472-B2AD-77E0C5D81636}" type="pres">
      <dgm:prSet presAssocID="{B1E00D4A-7659-480F-B759-0420626AD42F}" presName="connTx" presStyleLbl="parChTrans1D2" presStyleIdx="1" presStyleCnt="3"/>
      <dgm:spPr/>
      <dgm:t>
        <a:bodyPr/>
        <a:lstStyle/>
        <a:p>
          <a:endParaRPr lang="en-GB"/>
        </a:p>
      </dgm:t>
    </dgm:pt>
    <dgm:pt modelId="{B723CE4B-2692-4791-8FE0-DD0F50D69751}" type="pres">
      <dgm:prSet presAssocID="{E7154D33-9E9F-401B-8A96-C30F25B65805}" presName="root2" presStyleCnt="0"/>
      <dgm:spPr/>
    </dgm:pt>
    <dgm:pt modelId="{EA671CFD-DD10-4C7B-8180-AB89A7123AF2}" type="pres">
      <dgm:prSet presAssocID="{E7154D33-9E9F-401B-8A96-C30F25B65805}" presName="LevelTwoTextNode" presStyleLbl="node2" presStyleIdx="1" presStyleCnt="3">
        <dgm:presLayoutVars>
          <dgm:chPref val="3"/>
        </dgm:presLayoutVars>
      </dgm:prSet>
      <dgm:spPr/>
      <dgm:t>
        <a:bodyPr/>
        <a:lstStyle/>
        <a:p>
          <a:endParaRPr lang="en-GB"/>
        </a:p>
      </dgm:t>
    </dgm:pt>
    <dgm:pt modelId="{B87E7B74-D373-4F76-964D-6BEC49DB2436}" type="pres">
      <dgm:prSet presAssocID="{E7154D33-9E9F-401B-8A96-C30F25B65805}" presName="level3hierChild" presStyleCnt="0"/>
      <dgm:spPr/>
    </dgm:pt>
    <dgm:pt modelId="{B0CB75E5-E595-43B5-A728-BBB0DEC49C8C}" type="pres">
      <dgm:prSet presAssocID="{C20CAF67-F49F-425E-A2FF-808E2AB40E5D}" presName="conn2-1" presStyleLbl="parChTrans1D3" presStyleIdx="2" presStyleCnt="6"/>
      <dgm:spPr/>
      <dgm:t>
        <a:bodyPr/>
        <a:lstStyle/>
        <a:p>
          <a:endParaRPr lang="en-GB"/>
        </a:p>
      </dgm:t>
    </dgm:pt>
    <dgm:pt modelId="{E007AA2D-B4D2-4EBC-8042-93BD8A590784}" type="pres">
      <dgm:prSet presAssocID="{C20CAF67-F49F-425E-A2FF-808E2AB40E5D}" presName="connTx" presStyleLbl="parChTrans1D3" presStyleIdx="2" presStyleCnt="6"/>
      <dgm:spPr/>
      <dgm:t>
        <a:bodyPr/>
        <a:lstStyle/>
        <a:p>
          <a:endParaRPr lang="en-GB"/>
        </a:p>
      </dgm:t>
    </dgm:pt>
    <dgm:pt modelId="{35DFDC7D-0514-4CB3-9E48-1AC45336E141}" type="pres">
      <dgm:prSet presAssocID="{6845295B-20A6-4227-BF4C-DB47E0A0DB32}" presName="root2" presStyleCnt="0"/>
      <dgm:spPr/>
    </dgm:pt>
    <dgm:pt modelId="{740686C3-AA34-4311-BF72-D8635DDC3B68}" type="pres">
      <dgm:prSet presAssocID="{6845295B-20A6-4227-BF4C-DB47E0A0DB32}" presName="LevelTwoTextNode" presStyleLbl="node3" presStyleIdx="2" presStyleCnt="6">
        <dgm:presLayoutVars>
          <dgm:chPref val="3"/>
        </dgm:presLayoutVars>
      </dgm:prSet>
      <dgm:spPr/>
      <dgm:t>
        <a:bodyPr/>
        <a:lstStyle/>
        <a:p>
          <a:endParaRPr lang="en-GB"/>
        </a:p>
      </dgm:t>
    </dgm:pt>
    <dgm:pt modelId="{BFA21ACF-B6C2-4D5B-92DC-18FBBC543EBB}" type="pres">
      <dgm:prSet presAssocID="{6845295B-20A6-4227-BF4C-DB47E0A0DB32}" presName="level3hierChild" presStyleCnt="0"/>
      <dgm:spPr/>
    </dgm:pt>
    <dgm:pt modelId="{706325BD-FB13-4518-8030-E8020EA4839A}" type="pres">
      <dgm:prSet presAssocID="{B2D379A9-0989-4C01-9E5F-C0E215F2F002}" presName="conn2-1" presStyleLbl="parChTrans1D2" presStyleIdx="2" presStyleCnt="3"/>
      <dgm:spPr/>
      <dgm:t>
        <a:bodyPr/>
        <a:lstStyle/>
        <a:p>
          <a:endParaRPr lang="en-GB"/>
        </a:p>
      </dgm:t>
    </dgm:pt>
    <dgm:pt modelId="{EB5D579F-A75D-4D53-BED5-DB6BACD8D11F}" type="pres">
      <dgm:prSet presAssocID="{B2D379A9-0989-4C01-9E5F-C0E215F2F002}" presName="connTx" presStyleLbl="parChTrans1D2" presStyleIdx="2" presStyleCnt="3"/>
      <dgm:spPr/>
      <dgm:t>
        <a:bodyPr/>
        <a:lstStyle/>
        <a:p>
          <a:endParaRPr lang="en-GB"/>
        </a:p>
      </dgm:t>
    </dgm:pt>
    <dgm:pt modelId="{D96E24C7-8863-49EA-9B5A-21FE21EF8914}" type="pres">
      <dgm:prSet presAssocID="{ACF9F6E9-DE62-40A4-AA59-4327A937E630}" presName="root2" presStyleCnt="0"/>
      <dgm:spPr/>
    </dgm:pt>
    <dgm:pt modelId="{FFD87BB0-2916-4A04-9742-3ABBD37E05C6}" type="pres">
      <dgm:prSet presAssocID="{ACF9F6E9-DE62-40A4-AA59-4327A937E630}" presName="LevelTwoTextNode" presStyleLbl="node2" presStyleIdx="2" presStyleCnt="3">
        <dgm:presLayoutVars>
          <dgm:chPref val="3"/>
        </dgm:presLayoutVars>
      </dgm:prSet>
      <dgm:spPr/>
      <dgm:t>
        <a:bodyPr/>
        <a:lstStyle/>
        <a:p>
          <a:endParaRPr lang="en-GB"/>
        </a:p>
      </dgm:t>
    </dgm:pt>
    <dgm:pt modelId="{BC074A94-52E0-40AD-AF9C-B27B5C5D5476}" type="pres">
      <dgm:prSet presAssocID="{ACF9F6E9-DE62-40A4-AA59-4327A937E630}" presName="level3hierChild" presStyleCnt="0"/>
      <dgm:spPr/>
    </dgm:pt>
    <dgm:pt modelId="{890A74EF-99B7-4732-8FDC-1B72BDDC5B25}" type="pres">
      <dgm:prSet presAssocID="{F29F1462-4F2D-40A1-B96F-9F3FDEB217E9}" presName="conn2-1" presStyleLbl="parChTrans1D3" presStyleIdx="3" presStyleCnt="6"/>
      <dgm:spPr/>
      <dgm:t>
        <a:bodyPr/>
        <a:lstStyle/>
        <a:p>
          <a:endParaRPr lang="en-GB"/>
        </a:p>
      </dgm:t>
    </dgm:pt>
    <dgm:pt modelId="{304A0FB5-036D-479C-9FD3-189ACBDCF5E7}" type="pres">
      <dgm:prSet presAssocID="{F29F1462-4F2D-40A1-B96F-9F3FDEB217E9}" presName="connTx" presStyleLbl="parChTrans1D3" presStyleIdx="3" presStyleCnt="6"/>
      <dgm:spPr/>
      <dgm:t>
        <a:bodyPr/>
        <a:lstStyle/>
        <a:p>
          <a:endParaRPr lang="en-GB"/>
        </a:p>
      </dgm:t>
    </dgm:pt>
    <dgm:pt modelId="{C994FB69-8F26-4DDD-8834-4952E34BAAA6}" type="pres">
      <dgm:prSet presAssocID="{58FCC8E2-0F3F-41D1-A923-994239E0E696}" presName="root2" presStyleCnt="0"/>
      <dgm:spPr/>
    </dgm:pt>
    <dgm:pt modelId="{13B0C507-D887-4D2F-A2B0-D68758822218}" type="pres">
      <dgm:prSet presAssocID="{58FCC8E2-0F3F-41D1-A923-994239E0E696}" presName="LevelTwoTextNode" presStyleLbl="node3" presStyleIdx="3" presStyleCnt="6">
        <dgm:presLayoutVars>
          <dgm:chPref val="3"/>
        </dgm:presLayoutVars>
      </dgm:prSet>
      <dgm:spPr/>
      <dgm:t>
        <a:bodyPr/>
        <a:lstStyle/>
        <a:p>
          <a:endParaRPr lang="en-GB"/>
        </a:p>
      </dgm:t>
    </dgm:pt>
    <dgm:pt modelId="{69DF9ADB-8D7E-489B-A605-408C801C2C2A}" type="pres">
      <dgm:prSet presAssocID="{58FCC8E2-0F3F-41D1-A923-994239E0E696}" presName="level3hierChild" presStyleCnt="0"/>
      <dgm:spPr/>
    </dgm:pt>
    <dgm:pt modelId="{70E8134B-0627-454B-AA95-AD091C88D6E6}" type="pres">
      <dgm:prSet presAssocID="{63CD1750-D599-4C1C-972B-0728FF65D93F}" presName="conn2-1" presStyleLbl="parChTrans1D3" presStyleIdx="4" presStyleCnt="6"/>
      <dgm:spPr/>
      <dgm:t>
        <a:bodyPr/>
        <a:lstStyle/>
        <a:p>
          <a:endParaRPr lang="en-GB"/>
        </a:p>
      </dgm:t>
    </dgm:pt>
    <dgm:pt modelId="{2F12C3E2-63F3-4534-BBD3-0A14CF4B037E}" type="pres">
      <dgm:prSet presAssocID="{63CD1750-D599-4C1C-972B-0728FF65D93F}" presName="connTx" presStyleLbl="parChTrans1D3" presStyleIdx="4" presStyleCnt="6"/>
      <dgm:spPr/>
      <dgm:t>
        <a:bodyPr/>
        <a:lstStyle/>
        <a:p>
          <a:endParaRPr lang="en-GB"/>
        </a:p>
      </dgm:t>
    </dgm:pt>
    <dgm:pt modelId="{4FBDE109-7741-4CC4-8CC6-F05657CE71C6}" type="pres">
      <dgm:prSet presAssocID="{91ABDAA7-FA60-4048-8492-4F81CC09039A}" presName="root2" presStyleCnt="0"/>
      <dgm:spPr/>
    </dgm:pt>
    <dgm:pt modelId="{454EF721-457D-44CE-A2B5-759830EC018A}" type="pres">
      <dgm:prSet presAssocID="{91ABDAA7-FA60-4048-8492-4F81CC09039A}" presName="LevelTwoTextNode" presStyleLbl="node3" presStyleIdx="4" presStyleCnt="6">
        <dgm:presLayoutVars>
          <dgm:chPref val="3"/>
        </dgm:presLayoutVars>
      </dgm:prSet>
      <dgm:spPr/>
      <dgm:t>
        <a:bodyPr/>
        <a:lstStyle/>
        <a:p>
          <a:endParaRPr lang="en-GB"/>
        </a:p>
      </dgm:t>
    </dgm:pt>
    <dgm:pt modelId="{79711E84-0047-43C6-AE28-4348617D47AA}" type="pres">
      <dgm:prSet presAssocID="{91ABDAA7-FA60-4048-8492-4F81CC09039A}" presName="level3hierChild" presStyleCnt="0"/>
      <dgm:spPr/>
    </dgm:pt>
    <dgm:pt modelId="{0CF2C51A-C39B-4438-A577-C9F421D548E8}" type="pres">
      <dgm:prSet presAssocID="{83D80C72-4ECF-4FD8-B145-F4D51C558587}" presName="conn2-1" presStyleLbl="parChTrans1D3" presStyleIdx="5" presStyleCnt="6"/>
      <dgm:spPr/>
      <dgm:t>
        <a:bodyPr/>
        <a:lstStyle/>
        <a:p>
          <a:endParaRPr lang="en-GB"/>
        </a:p>
      </dgm:t>
    </dgm:pt>
    <dgm:pt modelId="{2F90B04E-7BC2-4ED8-861C-3AA130C6211F}" type="pres">
      <dgm:prSet presAssocID="{83D80C72-4ECF-4FD8-B145-F4D51C558587}" presName="connTx" presStyleLbl="parChTrans1D3" presStyleIdx="5" presStyleCnt="6"/>
      <dgm:spPr/>
      <dgm:t>
        <a:bodyPr/>
        <a:lstStyle/>
        <a:p>
          <a:endParaRPr lang="en-GB"/>
        </a:p>
      </dgm:t>
    </dgm:pt>
    <dgm:pt modelId="{CBCE9FA8-C4C3-4321-8A45-771D2BC2782B}" type="pres">
      <dgm:prSet presAssocID="{4129FEF3-5A49-4315-8785-0001292CDEA7}" presName="root2" presStyleCnt="0"/>
      <dgm:spPr/>
    </dgm:pt>
    <dgm:pt modelId="{368C5420-12CC-4871-818A-B0F9CCA4D221}" type="pres">
      <dgm:prSet presAssocID="{4129FEF3-5A49-4315-8785-0001292CDEA7}" presName="LevelTwoTextNode" presStyleLbl="node3" presStyleIdx="5" presStyleCnt="6">
        <dgm:presLayoutVars>
          <dgm:chPref val="3"/>
        </dgm:presLayoutVars>
      </dgm:prSet>
      <dgm:spPr/>
      <dgm:t>
        <a:bodyPr/>
        <a:lstStyle/>
        <a:p>
          <a:endParaRPr lang="en-GB"/>
        </a:p>
      </dgm:t>
    </dgm:pt>
    <dgm:pt modelId="{3CF425ED-426C-466F-BEDA-3FB7956A0A37}" type="pres">
      <dgm:prSet presAssocID="{4129FEF3-5A49-4315-8785-0001292CDEA7}" presName="level3hierChild" presStyleCnt="0"/>
      <dgm:spPr/>
    </dgm:pt>
  </dgm:ptLst>
  <dgm:cxnLst>
    <dgm:cxn modelId="{FE90FA35-C17B-4388-B782-71E50194CC7C}" srcId="{E7154D33-9E9F-401B-8A96-C30F25B65805}" destId="{6845295B-20A6-4227-BF4C-DB47E0A0DB32}" srcOrd="0" destOrd="0" parTransId="{C20CAF67-F49F-425E-A2FF-808E2AB40E5D}" sibTransId="{86A46B1F-5126-4E7D-8B78-4272A402CDFE}"/>
    <dgm:cxn modelId="{8992149A-D911-4D78-8B16-23B6458B3A1D}" type="presOf" srcId="{D51F6A7C-65ED-489F-AD99-31372227B697}" destId="{B8102AB8-5B98-4BFE-93B7-54ECAA3AF0CB}" srcOrd="0" destOrd="0" presId="urn:microsoft.com/office/officeart/2008/layout/HorizontalMultiLevelHierarchy"/>
    <dgm:cxn modelId="{06F02C88-43EB-4E78-B6FC-076D41CB26ED}" srcId="{227EB329-C2F0-4BC8-AA1F-A42C92C10914}" destId="{8E3A920F-53EE-4BEA-BCC7-1B0B009E8F35}" srcOrd="1" destOrd="0" parTransId="{92EC27C4-A47D-4ED7-BD4E-0D6D778B2719}" sibTransId="{69A48149-6EF9-4602-99FC-183EE27A932F}"/>
    <dgm:cxn modelId="{931A0A9E-7591-4871-B1CD-F1EB3AA9BD4E}" srcId="{D51F6A7C-65ED-489F-AD99-31372227B697}" destId="{ACF9F6E9-DE62-40A4-AA59-4327A937E630}" srcOrd="2" destOrd="0" parTransId="{B2D379A9-0989-4C01-9E5F-C0E215F2F002}" sibTransId="{80AD9255-B29A-46B2-BE83-0ECCB0799651}"/>
    <dgm:cxn modelId="{26B56A4B-6736-4554-B6DE-7774A772BB67}" type="presOf" srcId="{58FCC8E2-0F3F-41D1-A923-994239E0E696}" destId="{13B0C507-D887-4D2F-A2B0-D68758822218}" srcOrd="0" destOrd="0" presId="urn:microsoft.com/office/officeart/2008/layout/HorizontalMultiLevelHierarchy"/>
    <dgm:cxn modelId="{78337A67-5836-48C4-AEFE-0AA59826C19E}" type="presOf" srcId="{B1E00D4A-7659-480F-B759-0420626AD42F}" destId="{0F6C7F8F-E687-4B5A-A6F1-8A1E3EE819F8}" srcOrd="0" destOrd="0" presId="urn:microsoft.com/office/officeart/2008/layout/HorizontalMultiLevelHierarchy"/>
    <dgm:cxn modelId="{0C5F5FE1-0E44-4538-96D7-494D3D130544}" srcId="{ACF9F6E9-DE62-40A4-AA59-4327A937E630}" destId="{4129FEF3-5A49-4315-8785-0001292CDEA7}" srcOrd="2" destOrd="0" parTransId="{83D80C72-4ECF-4FD8-B145-F4D51C558587}" sibTransId="{6DE12569-266E-44ED-857F-36F5F3488987}"/>
    <dgm:cxn modelId="{B8B5B565-F01B-4C31-B5EC-C6DE1F1F2C60}" type="presOf" srcId="{018BE340-691B-4CCF-8254-9FA5B9717A36}" destId="{096C15B8-34A2-4D32-98E0-FC1A26AA746A}" srcOrd="0" destOrd="0" presId="urn:microsoft.com/office/officeart/2008/layout/HorizontalMultiLevelHierarchy"/>
    <dgm:cxn modelId="{79C3E2AF-0F87-4098-9776-0EC35536CD56}" type="presOf" srcId="{3F30B60B-4799-4123-BDC8-1EA96352DC22}" destId="{845E0B8F-B706-483D-AD04-397B6AC554D5}" srcOrd="1" destOrd="0" presId="urn:microsoft.com/office/officeart/2008/layout/HorizontalMultiLevelHierarchy"/>
    <dgm:cxn modelId="{FE2D21C4-BB25-487B-A19F-3631EBB2129F}" srcId="{227EB329-C2F0-4BC8-AA1F-A42C92C10914}" destId="{9A7DFC83-CFB4-4644-84C9-B24CCC5A8949}" srcOrd="0" destOrd="0" parTransId="{018BE340-691B-4CCF-8254-9FA5B9717A36}" sibTransId="{CD96442B-6400-46B3-B6BE-3B91BD13E89D}"/>
    <dgm:cxn modelId="{643FB8C6-7500-4420-994D-C8D91A0B8E98}" type="presOf" srcId="{8E3A920F-53EE-4BEA-BCC7-1B0B009E8F35}" destId="{18F48ECA-6845-4ABA-911A-984FA63E6B0A}" srcOrd="0" destOrd="0" presId="urn:microsoft.com/office/officeart/2008/layout/HorizontalMultiLevelHierarchy"/>
    <dgm:cxn modelId="{061958F1-DEF5-4674-9610-CF764B5214C7}" type="presOf" srcId="{4129FEF3-5A49-4315-8785-0001292CDEA7}" destId="{368C5420-12CC-4871-818A-B0F9CCA4D221}" srcOrd="0" destOrd="0" presId="urn:microsoft.com/office/officeart/2008/layout/HorizontalMultiLevelHierarchy"/>
    <dgm:cxn modelId="{AC6A68F1-2D74-4C2F-9DD3-93D14CB31BD6}" type="presOf" srcId="{63CD1750-D599-4C1C-972B-0728FF65D93F}" destId="{2F12C3E2-63F3-4534-BBD3-0A14CF4B037E}" srcOrd="1" destOrd="0" presId="urn:microsoft.com/office/officeart/2008/layout/HorizontalMultiLevelHierarchy"/>
    <dgm:cxn modelId="{310146D0-7A68-4C59-88C3-EE7213C9787C}" srcId="{AF9F7B02-4F4C-4B86-B5CB-67D9D5A472ED}" destId="{D51F6A7C-65ED-489F-AD99-31372227B697}" srcOrd="0" destOrd="0" parTransId="{311CA084-5CA2-4D68-AEC4-53C64AE96375}" sibTransId="{E2333223-AA46-4816-BD12-9597002F7886}"/>
    <dgm:cxn modelId="{1BD44751-233C-4D8D-88F4-B541FCCF28B5}" type="presOf" srcId="{ACF9F6E9-DE62-40A4-AA59-4327A937E630}" destId="{FFD87BB0-2916-4A04-9742-3ABBD37E05C6}" srcOrd="0" destOrd="0" presId="urn:microsoft.com/office/officeart/2008/layout/HorizontalMultiLevelHierarchy"/>
    <dgm:cxn modelId="{29F18039-2B44-4DC8-844C-190FA2044F18}" type="presOf" srcId="{B1E00D4A-7659-480F-B759-0420626AD42F}" destId="{6EAE6501-7E6D-4472-B2AD-77E0C5D81636}" srcOrd="1" destOrd="0" presId="urn:microsoft.com/office/officeart/2008/layout/HorizontalMultiLevelHierarchy"/>
    <dgm:cxn modelId="{6EE84A5A-FCFF-4046-A176-47205E16B76E}" type="presOf" srcId="{92EC27C4-A47D-4ED7-BD4E-0D6D778B2719}" destId="{5323A073-0889-4E6E-9464-12FD124C2FDF}" srcOrd="1" destOrd="0" presId="urn:microsoft.com/office/officeart/2008/layout/HorizontalMultiLevelHierarchy"/>
    <dgm:cxn modelId="{83540201-03E0-4AC2-9CFB-33A1F596A3A7}" type="presOf" srcId="{83D80C72-4ECF-4FD8-B145-F4D51C558587}" destId="{2F90B04E-7BC2-4ED8-861C-3AA130C6211F}" srcOrd="1" destOrd="0" presId="urn:microsoft.com/office/officeart/2008/layout/HorizontalMultiLevelHierarchy"/>
    <dgm:cxn modelId="{D143AA4A-054A-4245-B114-C23AB08AB964}" type="presOf" srcId="{91ABDAA7-FA60-4048-8492-4F81CC09039A}" destId="{454EF721-457D-44CE-A2B5-759830EC018A}" srcOrd="0" destOrd="0" presId="urn:microsoft.com/office/officeart/2008/layout/HorizontalMultiLevelHierarchy"/>
    <dgm:cxn modelId="{35CF8A3A-58B8-44C3-8E85-EC7913770CE9}" type="presOf" srcId="{B2D379A9-0989-4C01-9E5F-C0E215F2F002}" destId="{EB5D579F-A75D-4D53-BED5-DB6BACD8D11F}" srcOrd="1" destOrd="0" presId="urn:microsoft.com/office/officeart/2008/layout/HorizontalMultiLevelHierarchy"/>
    <dgm:cxn modelId="{1CDB9688-888A-4644-A512-0219EE4DD686}" type="presOf" srcId="{63CD1750-D599-4C1C-972B-0728FF65D93F}" destId="{70E8134B-0627-454B-AA95-AD091C88D6E6}" srcOrd="0" destOrd="0" presId="urn:microsoft.com/office/officeart/2008/layout/HorizontalMultiLevelHierarchy"/>
    <dgm:cxn modelId="{C9DD461C-F249-458B-9C33-20172B7ADD21}" srcId="{D51F6A7C-65ED-489F-AD99-31372227B697}" destId="{E7154D33-9E9F-401B-8A96-C30F25B65805}" srcOrd="1" destOrd="0" parTransId="{B1E00D4A-7659-480F-B759-0420626AD42F}" sibTransId="{8669718B-355D-41CE-946B-5956FAD1071D}"/>
    <dgm:cxn modelId="{D7C8B8EF-C1AC-45A9-A2F9-B628E3FC68FF}" type="presOf" srcId="{92EC27C4-A47D-4ED7-BD4E-0D6D778B2719}" destId="{606DF3B0-EFF8-4F93-BF4A-40D8D13DA197}" srcOrd="0" destOrd="0" presId="urn:microsoft.com/office/officeart/2008/layout/HorizontalMultiLevelHierarchy"/>
    <dgm:cxn modelId="{E23F7951-73FF-4BFA-AE8A-97E813D4CE83}" type="presOf" srcId="{6845295B-20A6-4227-BF4C-DB47E0A0DB32}" destId="{740686C3-AA34-4311-BF72-D8635DDC3B68}" srcOrd="0" destOrd="0" presId="urn:microsoft.com/office/officeart/2008/layout/HorizontalMultiLevelHierarchy"/>
    <dgm:cxn modelId="{5D7711EB-5D8D-4E9A-B409-BABFD3EE4795}" type="presOf" srcId="{F29F1462-4F2D-40A1-B96F-9F3FDEB217E9}" destId="{304A0FB5-036D-479C-9FD3-189ACBDCF5E7}" srcOrd="1" destOrd="0" presId="urn:microsoft.com/office/officeart/2008/layout/HorizontalMultiLevelHierarchy"/>
    <dgm:cxn modelId="{003EC938-1A89-4602-93F8-73D8DE83547F}" type="presOf" srcId="{C20CAF67-F49F-425E-A2FF-808E2AB40E5D}" destId="{B0CB75E5-E595-43B5-A728-BBB0DEC49C8C}" srcOrd="0" destOrd="0" presId="urn:microsoft.com/office/officeart/2008/layout/HorizontalMultiLevelHierarchy"/>
    <dgm:cxn modelId="{1FC626AC-20EC-4463-81A4-E70E82DAFC6F}" type="presOf" srcId="{B2D379A9-0989-4C01-9E5F-C0E215F2F002}" destId="{706325BD-FB13-4518-8030-E8020EA4839A}" srcOrd="0" destOrd="0" presId="urn:microsoft.com/office/officeart/2008/layout/HorizontalMultiLevelHierarchy"/>
    <dgm:cxn modelId="{C6665ABE-5C45-423F-AAD1-B71C196155BB}" srcId="{D51F6A7C-65ED-489F-AD99-31372227B697}" destId="{227EB329-C2F0-4BC8-AA1F-A42C92C10914}" srcOrd="0" destOrd="0" parTransId="{3F30B60B-4799-4123-BDC8-1EA96352DC22}" sibTransId="{AE434C02-56A8-4103-8033-16CFFF679148}"/>
    <dgm:cxn modelId="{8CB6CE80-0216-4605-9C49-DDC50B93B075}" type="presOf" srcId="{227EB329-C2F0-4BC8-AA1F-A42C92C10914}" destId="{78AAC03E-F2D9-4510-B815-16A8485C95CB}" srcOrd="0" destOrd="0" presId="urn:microsoft.com/office/officeart/2008/layout/HorizontalMultiLevelHierarchy"/>
    <dgm:cxn modelId="{01452999-7435-4975-AC31-0BE6EEC4F0C4}" type="presOf" srcId="{9A7DFC83-CFB4-4644-84C9-B24CCC5A8949}" destId="{2E2E767C-E096-4BE8-B045-C6C65B02B657}" srcOrd="0" destOrd="0" presId="urn:microsoft.com/office/officeart/2008/layout/HorizontalMultiLevelHierarchy"/>
    <dgm:cxn modelId="{8398F5FC-327F-461F-8E00-94AFBBAA21F3}" type="presOf" srcId="{F29F1462-4F2D-40A1-B96F-9F3FDEB217E9}" destId="{890A74EF-99B7-4732-8FDC-1B72BDDC5B25}" srcOrd="0" destOrd="0" presId="urn:microsoft.com/office/officeart/2008/layout/HorizontalMultiLevelHierarchy"/>
    <dgm:cxn modelId="{C68980DA-DFF3-4DCE-A5A4-BE09AD4333AF}" type="presOf" srcId="{E7154D33-9E9F-401B-8A96-C30F25B65805}" destId="{EA671CFD-DD10-4C7B-8180-AB89A7123AF2}" srcOrd="0" destOrd="0" presId="urn:microsoft.com/office/officeart/2008/layout/HorizontalMultiLevelHierarchy"/>
    <dgm:cxn modelId="{67AA3038-14A1-49C3-A673-016C09AA5FDD}" type="presOf" srcId="{AF9F7B02-4F4C-4B86-B5CB-67D9D5A472ED}" destId="{4738C14A-34EB-4511-9E8E-07286A2CA820}" srcOrd="0" destOrd="0" presId="urn:microsoft.com/office/officeart/2008/layout/HorizontalMultiLevelHierarchy"/>
    <dgm:cxn modelId="{86470D19-5300-42E0-95E6-53A7525B7E3C}" type="presOf" srcId="{018BE340-691B-4CCF-8254-9FA5B9717A36}" destId="{B285FA78-D5BD-4B7B-8D58-A34BB3258FCC}" srcOrd="1" destOrd="0" presId="urn:microsoft.com/office/officeart/2008/layout/HorizontalMultiLevelHierarchy"/>
    <dgm:cxn modelId="{A6D9943C-3444-46E5-B90A-85F8557FEFF5}" type="presOf" srcId="{83D80C72-4ECF-4FD8-B145-F4D51C558587}" destId="{0CF2C51A-C39B-4438-A577-C9F421D548E8}" srcOrd="0" destOrd="0" presId="urn:microsoft.com/office/officeart/2008/layout/HorizontalMultiLevelHierarchy"/>
    <dgm:cxn modelId="{5CC54B47-6BD1-4D51-87C6-5FCAD92E5B44}" srcId="{ACF9F6E9-DE62-40A4-AA59-4327A937E630}" destId="{58FCC8E2-0F3F-41D1-A923-994239E0E696}" srcOrd="0" destOrd="0" parTransId="{F29F1462-4F2D-40A1-B96F-9F3FDEB217E9}" sibTransId="{E2F534CC-3B08-41CE-835C-11E02D86B6B5}"/>
    <dgm:cxn modelId="{80B974B2-2BAF-4DE7-A722-6DE5A503BE46}" type="presOf" srcId="{C20CAF67-F49F-425E-A2FF-808E2AB40E5D}" destId="{E007AA2D-B4D2-4EBC-8042-93BD8A590784}" srcOrd="1" destOrd="0" presId="urn:microsoft.com/office/officeart/2008/layout/HorizontalMultiLevelHierarchy"/>
    <dgm:cxn modelId="{1A36DB96-918A-480E-862C-074DBF88FF93}" srcId="{ACF9F6E9-DE62-40A4-AA59-4327A937E630}" destId="{91ABDAA7-FA60-4048-8492-4F81CC09039A}" srcOrd="1" destOrd="0" parTransId="{63CD1750-D599-4C1C-972B-0728FF65D93F}" sibTransId="{9BFA3190-8EF7-4EF0-8C51-597A91D50AD5}"/>
    <dgm:cxn modelId="{764E0006-AC72-49AF-8204-192C446FA5CC}" type="presOf" srcId="{3F30B60B-4799-4123-BDC8-1EA96352DC22}" destId="{C8763871-BB53-4BA7-963E-E45D861E4874}" srcOrd="0" destOrd="0" presId="urn:microsoft.com/office/officeart/2008/layout/HorizontalMultiLevelHierarchy"/>
    <dgm:cxn modelId="{69F9F6E1-0934-4EE0-AE85-768CADC015FD}" type="presParOf" srcId="{4738C14A-34EB-4511-9E8E-07286A2CA820}" destId="{B0082F12-9133-4346-A479-57FEC0CA0F29}" srcOrd="0" destOrd="0" presId="urn:microsoft.com/office/officeart/2008/layout/HorizontalMultiLevelHierarchy"/>
    <dgm:cxn modelId="{A8C39A3F-9F63-410D-93AD-196230CAE2D9}" type="presParOf" srcId="{B0082F12-9133-4346-A479-57FEC0CA0F29}" destId="{B8102AB8-5B98-4BFE-93B7-54ECAA3AF0CB}" srcOrd="0" destOrd="0" presId="urn:microsoft.com/office/officeart/2008/layout/HorizontalMultiLevelHierarchy"/>
    <dgm:cxn modelId="{43F489A9-0E33-4861-933C-4DAA1AB01F41}" type="presParOf" srcId="{B0082F12-9133-4346-A479-57FEC0CA0F29}" destId="{B487A251-D718-4286-861D-6A4C442C51EB}" srcOrd="1" destOrd="0" presId="urn:microsoft.com/office/officeart/2008/layout/HorizontalMultiLevelHierarchy"/>
    <dgm:cxn modelId="{0E05CD77-D2F2-4C1D-829D-41F8BB1B11E4}" type="presParOf" srcId="{B487A251-D718-4286-861D-6A4C442C51EB}" destId="{C8763871-BB53-4BA7-963E-E45D861E4874}" srcOrd="0" destOrd="0" presId="urn:microsoft.com/office/officeart/2008/layout/HorizontalMultiLevelHierarchy"/>
    <dgm:cxn modelId="{5C91285B-2F95-42D9-AB4C-00A552EBC025}" type="presParOf" srcId="{C8763871-BB53-4BA7-963E-E45D861E4874}" destId="{845E0B8F-B706-483D-AD04-397B6AC554D5}" srcOrd="0" destOrd="0" presId="urn:microsoft.com/office/officeart/2008/layout/HorizontalMultiLevelHierarchy"/>
    <dgm:cxn modelId="{C40FB395-D382-47D0-B37A-96B432C785D1}" type="presParOf" srcId="{B487A251-D718-4286-861D-6A4C442C51EB}" destId="{D3AA64F7-495C-4649-B9DD-A5EDDC20AF12}" srcOrd="1" destOrd="0" presId="urn:microsoft.com/office/officeart/2008/layout/HorizontalMultiLevelHierarchy"/>
    <dgm:cxn modelId="{4436F3E4-E0A5-4592-855F-A2DF2FEA9B4D}" type="presParOf" srcId="{D3AA64F7-495C-4649-B9DD-A5EDDC20AF12}" destId="{78AAC03E-F2D9-4510-B815-16A8485C95CB}" srcOrd="0" destOrd="0" presId="urn:microsoft.com/office/officeart/2008/layout/HorizontalMultiLevelHierarchy"/>
    <dgm:cxn modelId="{23E277D9-17C6-4617-8362-CE3DA83804D5}" type="presParOf" srcId="{D3AA64F7-495C-4649-B9DD-A5EDDC20AF12}" destId="{A227F84C-ED0F-4FD2-BC50-9DCEA4D31E0F}" srcOrd="1" destOrd="0" presId="urn:microsoft.com/office/officeart/2008/layout/HorizontalMultiLevelHierarchy"/>
    <dgm:cxn modelId="{BEFE3B9F-FA9E-4990-B52C-0C36319B953F}" type="presParOf" srcId="{A227F84C-ED0F-4FD2-BC50-9DCEA4D31E0F}" destId="{096C15B8-34A2-4D32-98E0-FC1A26AA746A}" srcOrd="0" destOrd="0" presId="urn:microsoft.com/office/officeart/2008/layout/HorizontalMultiLevelHierarchy"/>
    <dgm:cxn modelId="{B72FC009-3549-42B0-90C6-EDEA2830B50D}" type="presParOf" srcId="{096C15B8-34A2-4D32-98E0-FC1A26AA746A}" destId="{B285FA78-D5BD-4B7B-8D58-A34BB3258FCC}" srcOrd="0" destOrd="0" presId="urn:microsoft.com/office/officeart/2008/layout/HorizontalMultiLevelHierarchy"/>
    <dgm:cxn modelId="{7D6D6E72-CE35-418E-A8E4-167BB7F3D5B9}" type="presParOf" srcId="{A227F84C-ED0F-4FD2-BC50-9DCEA4D31E0F}" destId="{ECB41104-2095-460C-A7F9-F40ED6D3BB77}" srcOrd="1" destOrd="0" presId="urn:microsoft.com/office/officeart/2008/layout/HorizontalMultiLevelHierarchy"/>
    <dgm:cxn modelId="{CD7C1E48-0869-4AE6-9291-E5BFABB0F3BC}" type="presParOf" srcId="{ECB41104-2095-460C-A7F9-F40ED6D3BB77}" destId="{2E2E767C-E096-4BE8-B045-C6C65B02B657}" srcOrd="0" destOrd="0" presId="urn:microsoft.com/office/officeart/2008/layout/HorizontalMultiLevelHierarchy"/>
    <dgm:cxn modelId="{BE5840CF-4895-4094-A4F1-EE3A69312203}" type="presParOf" srcId="{ECB41104-2095-460C-A7F9-F40ED6D3BB77}" destId="{C43F74EF-C384-4B3E-8264-3A643790D80A}" srcOrd="1" destOrd="0" presId="urn:microsoft.com/office/officeart/2008/layout/HorizontalMultiLevelHierarchy"/>
    <dgm:cxn modelId="{E48589DA-B181-4653-AE77-3E6C0A16E936}" type="presParOf" srcId="{A227F84C-ED0F-4FD2-BC50-9DCEA4D31E0F}" destId="{606DF3B0-EFF8-4F93-BF4A-40D8D13DA197}" srcOrd="2" destOrd="0" presId="urn:microsoft.com/office/officeart/2008/layout/HorizontalMultiLevelHierarchy"/>
    <dgm:cxn modelId="{0CA7E5AE-C5C5-48C1-8444-06A68EA5241C}" type="presParOf" srcId="{606DF3B0-EFF8-4F93-BF4A-40D8D13DA197}" destId="{5323A073-0889-4E6E-9464-12FD124C2FDF}" srcOrd="0" destOrd="0" presId="urn:microsoft.com/office/officeart/2008/layout/HorizontalMultiLevelHierarchy"/>
    <dgm:cxn modelId="{5D64CFDA-446C-434A-BF15-99FCAAC6B0F4}" type="presParOf" srcId="{A227F84C-ED0F-4FD2-BC50-9DCEA4D31E0F}" destId="{184C1ED5-20FD-4FBF-AACB-83237B2C9A3C}" srcOrd="3" destOrd="0" presId="urn:microsoft.com/office/officeart/2008/layout/HorizontalMultiLevelHierarchy"/>
    <dgm:cxn modelId="{88740E3A-3D70-4DA2-800A-81E6EE5D57B7}" type="presParOf" srcId="{184C1ED5-20FD-4FBF-AACB-83237B2C9A3C}" destId="{18F48ECA-6845-4ABA-911A-984FA63E6B0A}" srcOrd="0" destOrd="0" presId="urn:microsoft.com/office/officeart/2008/layout/HorizontalMultiLevelHierarchy"/>
    <dgm:cxn modelId="{FEF1727D-050B-492D-AC48-8483A49B4E24}" type="presParOf" srcId="{184C1ED5-20FD-4FBF-AACB-83237B2C9A3C}" destId="{A8D7C669-394C-40A0-8B26-47858130243B}" srcOrd="1" destOrd="0" presId="urn:microsoft.com/office/officeart/2008/layout/HorizontalMultiLevelHierarchy"/>
    <dgm:cxn modelId="{9D0B17A9-B020-4D80-B884-433708B37D3D}" type="presParOf" srcId="{B487A251-D718-4286-861D-6A4C442C51EB}" destId="{0F6C7F8F-E687-4B5A-A6F1-8A1E3EE819F8}" srcOrd="2" destOrd="0" presId="urn:microsoft.com/office/officeart/2008/layout/HorizontalMultiLevelHierarchy"/>
    <dgm:cxn modelId="{5EC6E48A-B248-4B77-9625-42D2BBA34F52}" type="presParOf" srcId="{0F6C7F8F-E687-4B5A-A6F1-8A1E3EE819F8}" destId="{6EAE6501-7E6D-4472-B2AD-77E0C5D81636}" srcOrd="0" destOrd="0" presId="urn:microsoft.com/office/officeart/2008/layout/HorizontalMultiLevelHierarchy"/>
    <dgm:cxn modelId="{41AD96BA-D649-499D-A8F0-4DCD93A1CB1D}" type="presParOf" srcId="{B487A251-D718-4286-861D-6A4C442C51EB}" destId="{B723CE4B-2692-4791-8FE0-DD0F50D69751}" srcOrd="3" destOrd="0" presId="urn:microsoft.com/office/officeart/2008/layout/HorizontalMultiLevelHierarchy"/>
    <dgm:cxn modelId="{DD87973E-09EA-4EEE-B8A7-8F0FF49A80D2}" type="presParOf" srcId="{B723CE4B-2692-4791-8FE0-DD0F50D69751}" destId="{EA671CFD-DD10-4C7B-8180-AB89A7123AF2}" srcOrd="0" destOrd="0" presId="urn:microsoft.com/office/officeart/2008/layout/HorizontalMultiLevelHierarchy"/>
    <dgm:cxn modelId="{025E468D-5C27-4582-B03C-6CADE2241F17}" type="presParOf" srcId="{B723CE4B-2692-4791-8FE0-DD0F50D69751}" destId="{B87E7B74-D373-4F76-964D-6BEC49DB2436}" srcOrd="1" destOrd="0" presId="urn:microsoft.com/office/officeart/2008/layout/HorizontalMultiLevelHierarchy"/>
    <dgm:cxn modelId="{EBC01C83-B393-4A73-B663-B93B712DFC87}" type="presParOf" srcId="{B87E7B74-D373-4F76-964D-6BEC49DB2436}" destId="{B0CB75E5-E595-43B5-A728-BBB0DEC49C8C}" srcOrd="0" destOrd="0" presId="urn:microsoft.com/office/officeart/2008/layout/HorizontalMultiLevelHierarchy"/>
    <dgm:cxn modelId="{B7CCF0A4-F6A4-43A4-ACF5-41835B57BFC6}" type="presParOf" srcId="{B0CB75E5-E595-43B5-A728-BBB0DEC49C8C}" destId="{E007AA2D-B4D2-4EBC-8042-93BD8A590784}" srcOrd="0" destOrd="0" presId="urn:microsoft.com/office/officeart/2008/layout/HorizontalMultiLevelHierarchy"/>
    <dgm:cxn modelId="{8F63EA59-9DE8-415C-B1BF-2E9DDFF3A598}" type="presParOf" srcId="{B87E7B74-D373-4F76-964D-6BEC49DB2436}" destId="{35DFDC7D-0514-4CB3-9E48-1AC45336E141}" srcOrd="1" destOrd="0" presId="urn:microsoft.com/office/officeart/2008/layout/HorizontalMultiLevelHierarchy"/>
    <dgm:cxn modelId="{D49AAFEA-C900-4F55-BECF-700E69BFC693}" type="presParOf" srcId="{35DFDC7D-0514-4CB3-9E48-1AC45336E141}" destId="{740686C3-AA34-4311-BF72-D8635DDC3B68}" srcOrd="0" destOrd="0" presId="urn:microsoft.com/office/officeart/2008/layout/HorizontalMultiLevelHierarchy"/>
    <dgm:cxn modelId="{4BB0123D-4FC2-476A-8475-9FCA6EE5CFA6}" type="presParOf" srcId="{35DFDC7D-0514-4CB3-9E48-1AC45336E141}" destId="{BFA21ACF-B6C2-4D5B-92DC-18FBBC543EBB}" srcOrd="1" destOrd="0" presId="urn:microsoft.com/office/officeart/2008/layout/HorizontalMultiLevelHierarchy"/>
    <dgm:cxn modelId="{84A45688-8727-4A44-AAFE-228C695F03E5}" type="presParOf" srcId="{B487A251-D718-4286-861D-6A4C442C51EB}" destId="{706325BD-FB13-4518-8030-E8020EA4839A}" srcOrd="4" destOrd="0" presId="urn:microsoft.com/office/officeart/2008/layout/HorizontalMultiLevelHierarchy"/>
    <dgm:cxn modelId="{4AD9060F-D6A8-4751-AB98-12E99F945B32}" type="presParOf" srcId="{706325BD-FB13-4518-8030-E8020EA4839A}" destId="{EB5D579F-A75D-4D53-BED5-DB6BACD8D11F}" srcOrd="0" destOrd="0" presId="urn:microsoft.com/office/officeart/2008/layout/HorizontalMultiLevelHierarchy"/>
    <dgm:cxn modelId="{F161132A-2A01-47A2-A55E-7A15A3F29ADC}" type="presParOf" srcId="{B487A251-D718-4286-861D-6A4C442C51EB}" destId="{D96E24C7-8863-49EA-9B5A-21FE21EF8914}" srcOrd="5" destOrd="0" presId="urn:microsoft.com/office/officeart/2008/layout/HorizontalMultiLevelHierarchy"/>
    <dgm:cxn modelId="{B412BB73-4C10-48A0-AA76-5CC2B042BC49}" type="presParOf" srcId="{D96E24C7-8863-49EA-9B5A-21FE21EF8914}" destId="{FFD87BB0-2916-4A04-9742-3ABBD37E05C6}" srcOrd="0" destOrd="0" presId="urn:microsoft.com/office/officeart/2008/layout/HorizontalMultiLevelHierarchy"/>
    <dgm:cxn modelId="{B0D93E7C-B052-466E-8740-025C8B3D8306}" type="presParOf" srcId="{D96E24C7-8863-49EA-9B5A-21FE21EF8914}" destId="{BC074A94-52E0-40AD-AF9C-B27B5C5D5476}" srcOrd="1" destOrd="0" presId="urn:microsoft.com/office/officeart/2008/layout/HorizontalMultiLevelHierarchy"/>
    <dgm:cxn modelId="{C2EED735-70C6-458F-A17A-7C3CA4CE8580}" type="presParOf" srcId="{BC074A94-52E0-40AD-AF9C-B27B5C5D5476}" destId="{890A74EF-99B7-4732-8FDC-1B72BDDC5B25}" srcOrd="0" destOrd="0" presId="urn:microsoft.com/office/officeart/2008/layout/HorizontalMultiLevelHierarchy"/>
    <dgm:cxn modelId="{679525F0-38C0-4185-B6FC-43443C9A0729}" type="presParOf" srcId="{890A74EF-99B7-4732-8FDC-1B72BDDC5B25}" destId="{304A0FB5-036D-479C-9FD3-189ACBDCF5E7}" srcOrd="0" destOrd="0" presId="urn:microsoft.com/office/officeart/2008/layout/HorizontalMultiLevelHierarchy"/>
    <dgm:cxn modelId="{41171D6C-DA08-4059-8BA1-93D7FF6150A6}" type="presParOf" srcId="{BC074A94-52E0-40AD-AF9C-B27B5C5D5476}" destId="{C994FB69-8F26-4DDD-8834-4952E34BAAA6}" srcOrd="1" destOrd="0" presId="urn:microsoft.com/office/officeart/2008/layout/HorizontalMultiLevelHierarchy"/>
    <dgm:cxn modelId="{9EA3969C-A9DF-4156-B87F-44EE67F2B9BB}" type="presParOf" srcId="{C994FB69-8F26-4DDD-8834-4952E34BAAA6}" destId="{13B0C507-D887-4D2F-A2B0-D68758822218}" srcOrd="0" destOrd="0" presId="urn:microsoft.com/office/officeart/2008/layout/HorizontalMultiLevelHierarchy"/>
    <dgm:cxn modelId="{EEDBF001-64B4-4A4D-AACC-0D0C43BF1EA8}" type="presParOf" srcId="{C994FB69-8F26-4DDD-8834-4952E34BAAA6}" destId="{69DF9ADB-8D7E-489B-A605-408C801C2C2A}" srcOrd="1" destOrd="0" presId="urn:microsoft.com/office/officeart/2008/layout/HorizontalMultiLevelHierarchy"/>
    <dgm:cxn modelId="{2B27366E-1F8F-4DD4-8A76-A8826B355FD5}" type="presParOf" srcId="{BC074A94-52E0-40AD-AF9C-B27B5C5D5476}" destId="{70E8134B-0627-454B-AA95-AD091C88D6E6}" srcOrd="2" destOrd="0" presId="urn:microsoft.com/office/officeart/2008/layout/HorizontalMultiLevelHierarchy"/>
    <dgm:cxn modelId="{BE1A8B69-1CC5-406A-A5E4-A0A75177987C}" type="presParOf" srcId="{70E8134B-0627-454B-AA95-AD091C88D6E6}" destId="{2F12C3E2-63F3-4534-BBD3-0A14CF4B037E}" srcOrd="0" destOrd="0" presId="urn:microsoft.com/office/officeart/2008/layout/HorizontalMultiLevelHierarchy"/>
    <dgm:cxn modelId="{92D9BE77-C720-4101-8726-324C11AFBCAD}" type="presParOf" srcId="{BC074A94-52E0-40AD-AF9C-B27B5C5D5476}" destId="{4FBDE109-7741-4CC4-8CC6-F05657CE71C6}" srcOrd="3" destOrd="0" presId="urn:microsoft.com/office/officeart/2008/layout/HorizontalMultiLevelHierarchy"/>
    <dgm:cxn modelId="{C8AD0C9C-0ABE-4E66-998C-13EBD07E4DE7}" type="presParOf" srcId="{4FBDE109-7741-4CC4-8CC6-F05657CE71C6}" destId="{454EF721-457D-44CE-A2B5-759830EC018A}" srcOrd="0" destOrd="0" presId="urn:microsoft.com/office/officeart/2008/layout/HorizontalMultiLevelHierarchy"/>
    <dgm:cxn modelId="{A6F0A83B-F0B3-4E9A-9693-76DF07BA3A71}" type="presParOf" srcId="{4FBDE109-7741-4CC4-8CC6-F05657CE71C6}" destId="{79711E84-0047-43C6-AE28-4348617D47AA}" srcOrd="1" destOrd="0" presId="urn:microsoft.com/office/officeart/2008/layout/HorizontalMultiLevelHierarchy"/>
    <dgm:cxn modelId="{7418E81C-E38A-4FAD-8C6F-A6C3EA10CF80}" type="presParOf" srcId="{BC074A94-52E0-40AD-AF9C-B27B5C5D5476}" destId="{0CF2C51A-C39B-4438-A577-C9F421D548E8}" srcOrd="4" destOrd="0" presId="urn:microsoft.com/office/officeart/2008/layout/HorizontalMultiLevelHierarchy"/>
    <dgm:cxn modelId="{4405E688-B049-44DF-B99D-491CBEE82B13}" type="presParOf" srcId="{0CF2C51A-C39B-4438-A577-C9F421D548E8}" destId="{2F90B04E-7BC2-4ED8-861C-3AA130C6211F}" srcOrd="0" destOrd="0" presId="urn:microsoft.com/office/officeart/2008/layout/HorizontalMultiLevelHierarchy"/>
    <dgm:cxn modelId="{773A90D3-6559-4EF5-81BC-ADBDAC06D50A}" type="presParOf" srcId="{BC074A94-52E0-40AD-AF9C-B27B5C5D5476}" destId="{CBCE9FA8-C4C3-4321-8A45-771D2BC2782B}" srcOrd="5" destOrd="0" presId="urn:microsoft.com/office/officeart/2008/layout/HorizontalMultiLevelHierarchy"/>
    <dgm:cxn modelId="{971C6814-222A-483F-81CF-94710B1932C3}" type="presParOf" srcId="{CBCE9FA8-C4C3-4321-8A45-771D2BC2782B}" destId="{368C5420-12CC-4871-818A-B0F9CCA4D221}" srcOrd="0" destOrd="0" presId="urn:microsoft.com/office/officeart/2008/layout/HorizontalMultiLevelHierarchy"/>
    <dgm:cxn modelId="{84FF6F51-8EB4-485F-A9F0-ECF49D15DA8C}" type="presParOf" srcId="{CBCE9FA8-C4C3-4321-8A45-771D2BC2782B}" destId="{3CF425ED-426C-466F-BEDA-3FB7956A0A3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9B763B-F300-4E07-9891-ED3208CCE46E}" type="doc">
      <dgm:prSet loTypeId="urn:microsoft.com/office/officeart/2005/8/layout/hProcess9" loCatId="process" qsTypeId="urn:microsoft.com/office/officeart/2005/8/quickstyle/simple1" qsCatId="simple" csTypeId="urn:microsoft.com/office/officeart/2005/8/colors/accent3_4" csCatId="accent3" phldr="1"/>
      <dgm:spPr/>
    </dgm:pt>
    <dgm:pt modelId="{D7C4C331-8E7A-453F-9E65-E2E172FFA468}">
      <dgm:prSet phldrT="[Text]"/>
      <dgm:spPr/>
      <dgm:t>
        <a:bodyPr/>
        <a:lstStyle/>
        <a:p>
          <a:r>
            <a:rPr lang="en-IE" b="1" dirty="0" smtClean="0">
              <a:latin typeface="Arial" panose="020B0604020202020204" pitchFamily="34" charset="0"/>
              <a:cs typeface="Arial" panose="020B0604020202020204" pitchFamily="34" charset="0"/>
            </a:rPr>
            <a:t>1. Encouraging efficient and effective monopolies </a:t>
          </a:r>
          <a:endParaRPr lang="en-IE" dirty="0">
            <a:latin typeface="Arial" panose="020B0604020202020204" pitchFamily="34" charset="0"/>
            <a:cs typeface="Arial" panose="020B0604020202020204" pitchFamily="34" charset="0"/>
          </a:endParaRPr>
        </a:p>
      </dgm:t>
    </dgm:pt>
    <dgm:pt modelId="{DA84D60D-46D6-4F40-95B8-B5F60DC72233}" type="parTrans" cxnId="{1D56A147-C292-47EC-A3E0-AE19796AAC62}">
      <dgm:prSet/>
      <dgm:spPr/>
      <dgm:t>
        <a:bodyPr/>
        <a:lstStyle/>
        <a:p>
          <a:endParaRPr lang="en-IE">
            <a:solidFill>
              <a:schemeClr val="tx1"/>
            </a:solidFill>
            <a:latin typeface="Arial" panose="020B0604020202020204" pitchFamily="34" charset="0"/>
            <a:cs typeface="Arial" panose="020B0604020202020204" pitchFamily="34" charset="0"/>
          </a:endParaRPr>
        </a:p>
      </dgm:t>
    </dgm:pt>
    <dgm:pt modelId="{E3A28A5C-B17A-43D9-B9D6-8A56DF76ACB9}" type="sibTrans" cxnId="{1D56A147-C292-47EC-A3E0-AE19796AAC62}">
      <dgm:prSet/>
      <dgm:spPr/>
      <dgm:t>
        <a:bodyPr/>
        <a:lstStyle/>
        <a:p>
          <a:endParaRPr lang="en-IE">
            <a:solidFill>
              <a:schemeClr val="tx1"/>
            </a:solidFill>
            <a:latin typeface="Arial" panose="020B0604020202020204" pitchFamily="34" charset="0"/>
            <a:cs typeface="Arial" panose="020B0604020202020204" pitchFamily="34" charset="0"/>
          </a:endParaRPr>
        </a:p>
      </dgm:t>
    </dgm:pt>
    <dgm:pt modelId="{8BC5EAB1-5B87-4AAF-B6CF-2A90AE21520F}">
      <dgm:prSet phldrT="[Text]"/>
      <dgm:spPr/>
      <dgm:t>
        <a:bodyPr/>
        <a:lstStyle/>
        <a:p>
          <a:r>
            <a:rPr lang="en-US" b="1" smtClean="0">
              <a:latin typeface="Arial" panose="020B0604020202020204" pitchFamily="34" charset="0"/>
              <a:cs typeface="Arial" panose="020B0604020202020204" pitchFamily="34" charset="0"/>
            </a:rPr>
            <a:t>2. Promoting efficient and competitive markets </a:t>
          </a:r>
          <a:r>
            <a:rPr lang="en-US" smtClean="0">
              <a:latin typeface="Arial" panose="020B0604020202020204" pitchFamily="34" charset="0"/>
              <a:cs typeface="Arial" panose="020B0604020202020204" pitchFamily="34" charset="0"/>
            </a:rPr>
            <a:t>	</a:t>
          </a:r>
          <a:endParaRPr lang="en-IE" dirty="0">
            <a:latin typeface="Arial" panose="020B0604020202020204" pitchFamily="34" charset="0"/>
            <a:cs typeface="Arial" panose="020B0604020202020204" pitchFamily="34" charset="0"/>
          </a:endParaRPr>
        </a:p>
      </dgm:t>
    </dgm:pt>
    <dgm:pt modelId="{677369E6-FB4C-4638-AD9A-ECBE7D70BFF3}" type="parTrans" cxnId="{BDC94988-DEB0-45D0-BD46-F68383C6E266}">
      <dgm:prSet/>
      <dgm:spPr/>
      <dgm:t>
        <a:bodyPr/>
        <a:lstStyle/>
        <a:p>
          <a:endParaRPr lang="en-IE">
            <a:solidFill>
              <a:schemeClr val="tx1"/>
            </a:solidFill>
            <a:latin typeface="Arial" panose="020B0604020202020204" pitchFamily="34" charset="0"/>
            <a:cs typeface="Arial" panose="020B0604020202020204" pitchFamily="34" charset="0"/>
          </a:endParaRPr>
        </a:p>
      </dgm:t>
    </dgm:pt>
    <dgm:pt modelId="{11F6BBF8-C5B9-495C-9C82-739F89642478}" type="sibTrans" cxnId="{BDC94988-DEB0-45D0-BD46-F68383C6E266}">
      <dgm:prSet/>
      <dgm:spPr/>
      <dgm:t>
        <a:bodyPr/>
        <a:lstStyle/>
        <a:p>
          <a:endParaRPr lang="en-IE">
            <a:solidFill>
              <a:schemeClr val="tx1"/>
            </a:solidFill>
            <a:latin typeface="Arial" panose="020B0604020202020204" pitchFamily="34" charset="0"/>
            <a:cs typeface="Arial" panose="020B0604020202020204" pitchFamily="34" charset="0"/>
          </a:endParaRPr>
        </a:p>
      </dgm:t>
    </dgm:pt>
    <dgm:pt modelId="{08C87505-3A6B-463C-8C43-860F9276924C}">
      <dgm:prSet phldrT="[Text]"/>
      <dgm:spPr/>
      <dgm:t>
        <a:bodyPr/>
        <a:lstStyle/>
        <a:p>
          <a:r>
            <a:rPr lang="en-US" b="1" smtClean="0">
              <a:latin typeface="Arial" panose="020B0604020202020204" pitchFamily="34" charset="0"/>
              <a:cs typeface="Arial" panose="020B0604020202020204" pitchFamily="34" charset="0"/>
            </a:rPr>
            <a:t>3. Protecting the long-term interests of business and domestic consumers </a:t>
          </a:r>
          <a:r>
            <a:rPr lang="en-US" smtClean="0">
              <a:latin typeface="Arial" panose="020B0604020202020204" pitchFamily="34" charset="0"/>
              <a:cs typeface="Arial" panose="020B0604020202020204" pitchFamily="34" charset="0"/>
            </a:rPr>
            <a:t>	</a:t>
          </a:r>
          <a:endParaRPr lang="en-IE" dirty="0">
            <a:latin typeface="Arial" panose="020B0604020202020204" pitchFamily="34" charset="0"/>
            <a:cs typeface="Arial" panose="020B0604020202020204" pitchFamily="34" charset="0"/>
          </a:endParaRPr>
        </a:p>
      </dgm:t>
    </dgm:pt>
    <dgm:pt modelId="{61798481-925C-4690-9A27-31CA4EE9EB84}" type="parTrans" cxnId="{C2CB6BFA-5A00-4687-ABA7-BF88758FCE69}">
      <dgm:prSet/>
      <dgm:spPr/>
      <dgm:t>
        <a:bodyPr/>
        <a:lstStyle/>
        <a:p>
          <a:endParaRPr lang="en-IE">
            <a:solidFill>
              <a:schemeClr val="tx1"/>
            </a:solidFill>
            <a:latin typeface="Arial" panose="020B0604020202020204" pitchFamily="34" charset="0"/>
            <a:cs typeface="Arial" panose="020B0604020202020204" pitchFamily="34" charset="0"/>
          </a:endParaRPr>
        </a:p>
      </dgm:t>
    </dgm:pt>
    <dgm:pt modelId="{6CC1CAC0-46B3-475A-93FA-E0299558664A}" type="sibTrans" cxnId="{C2CB6BFA-5A00-4687-ABA7-BF88758FCE69}">
      <dgm:prSet/>
      <dgm:spPr/>
      <dgm:t>
        <a:bodyPr/>
        <a:lstStyle/>
        <a:p>
          <a:endParaRPr lang="en-IE">
            <a:solidFill>
              <a:schemeClr val="tx1"/>
            </a:solidFill>
            <a:latin typeface="Arial" panose="020B0604020202020204" pitchFamily="34" charset="0"/>
            <a:cs typeface="Arial" panose="020B0604020202020204" pitchFamily="34" charset="0"/>
          </a:endParaRPr>
        </a:p>
      </dgm:t>
    </dgm:pt>
    <dgm:pt modelId="{4BB9F4F8-EDB0-445B-8287-ECA26BEB659F}" type="pres">
      <dgm:prSet presAssocID="{4A9B763B-F300-4E07-9891-ED3208CCE46E}" presName="CompostProcess" presStyleCnt="0">
        <dgm:presLayoutVars>
          <dgm:dir/>
          <dgm:resizeHandles val="exact"/>
        </dgm:presLayoutVars>
      </dgm:prSet>
      <dgm:spPr/>
    </dgm:pt>
    <dgm:pt modelId="{CB2B4875-FBAF-43EB-9247-4FCEA2BE6E9C}" type="pres">
      <dgm:prSet presAssocID="{4A9B763B-F300-4E07-9891-ED3208CCE46E}" presName="arrow" presStyleLbl="bgShp" presStyleIdx="0" presStyleCnt="1"/>
      <dgm:spPr/>
    </dgm:pt>
    <dgm:pt modelId="{AEB8FEF1-5841-40CB-BA5E-7EC5C92CB7AC}" type="pres">
      <dgm:prSet presAssocID="{4A9B763B-F300-4E07-9891-ED3208CCE46E}" presName="linearProcess" presStyleCnt="0"/>
      <dgm:spPr/>
    </dgm:pt>
    <dgm:pt modelId="{D80A9F1C-C67A-427C-8CE7-822F0B2FDD0E}" type="pres">
      <dgm:prSet presAssocID="{D7C4C331-8E7A-453F-9E65-E2E172FFA468}" presName="textNode" presStyleLbl="node1" presStyleIdx="0" presStyleCnt="3">
        <dgm:presLayoutVars>
          <dgm:bulletEnabled val="1"/>
        </dgm:presLayoutVars>
      </dgm:prSet>
      <dgm:spPr/>
      <dgm:t>
        <a:bodyPr/>
        <a:lstStyle/>
        <a:p>
          <a:endParaRPr lang="en-IE"/>
        </a:p>
      </dgm:t>
    </dgm:pt>
    <dgm:pt modelId="{FBBD4354-B71C-460E-AAA8-9A99F8F2A0EB}" type="pres">
      <dgm:prSet presAssocID="{E3A28A5C-B17A-43D9-B9D6-8A56DF76ACB9}" presName="sibTrans" presStyleCnt="0"/>
      <dgm:spPr/>
    </dgm:pt>
    <dgm:pt modelId="{DBC942B5-901A-462A-82E4-686DD1A49794}" type="pres">
      <dgm:prSet presAssocID="{8BC5EAB1-5B87-4AAF-B6CF-2A90AE21520F}" presName="textNode" presStyleLbl="node1" presStyleIdx="1" presStyleCnt="3">
        <dgm:presLayoutVars>
          <dgm:bulletEnabled val="1"/>
        </dgm:presLayoutVars>
      </dgm:prSet>
      <dgm:spPr/>
      <dgm:t>
        <a:bodyPr/>
        <a:lstStyle/>
        <a:p>
          <a:endParaRPr lang="en-IE"/>
        </a:p>
      </dgm:t>
    </dgm:pt>
    <dgm:pt modelId="{FE717E38-6E27-45BC-85D8-D0D566B076B1}" type="pres">
      <dgm:prSet presAssocID="{11F6BBF8-C5B9-495C-9C82-739F89642478}" presName="sibTrans" presStyleCnt="0"/>
      <dgm:spPr/>
    </dgm:pt>
    <dgm:pt modelId="{66B6D152-9309-42CE-A54C-046EC2C2D9C6}" type="pres">
      <dgm:prSet presAssocID="{08C87505-3A6B-463C-8C43-860F9276924C}" presName="textNode" presStyleLbl="node1" presStyleIdx="2" presStyleCnt="3">
        <dgm:presLayoutVars>
          <dgm:bulletEnabled val="1"/>
        </dgm:presLayoutVars>
      </dgm:prSet>
      <dgm:spPr/>
      <dgm:t>
        <a:bodyPr/>
        <a:lstStyle/>
        <a:p>
          <a:endParaRPr lang="en-IE"/>
        </a:p>
      </dgm:t>
    </dgm:pt>
  </dgm:ptLst>
  <dgm:cxnLst>
    <dgm:cxn modelId="{E6DC839B-E103-4610-AC37-8F06D247B1A1}" type="presOf" srcId="{8BC5EAB1-5B87-4AAF-B6CF-2A90AE21520F}" destId="{DBC942B5-901A-462A-82E4-686DD1A49794}" srcOrd="0" destOrd="0" presId="urn:microsoft.com/office/officeart/2005/8/layout/hProcess9"/>
    <dgm:cxn modelId="{FE121043-D526-44B9-82F3-5E329189E112}" type="presOf" srcId="{08C87505-3A6B-463C-8C43-860F9276924C}" destId="{66B6D152-9309-42CE-A54C-046EC2C2D9C6}" srcOrd="0" destOrd="0" presId="urn:microsoft.com/office/officeart/2005/8/layout/hProcess9"/>
    <dgm:cxn modelId="{0319C8B3-AA13-4BBC-BC91-90A4A4295AAF}" type="presOf" srcId="{4A9B763B-F300-4E07-9891-ED3208CCE46E}" destId="{4BB9F4F8-EDB0-445B-8287-ECA26BEB659F}" srcOrd="0" destOrd="0" presId="urn:microsoft.com/office/officeart/2005/8/layout/hProcess9"/>
    <dgm:cxn modelId="{BDC94988-DEB0-45D0-BD46-F68383C6E266}" srcId="{4A9B763B-F300-4E07-9891-ED3208CCE46E}" destId="{8BC5EAB1-5B87-4AAF-B6CF-2A90AE21520F}" srcOrd="1" destOrd="0" parTransId="{677369E6-FB4C-4638-AD9A-ECBE7D70BFF3}" sibTransId="{11F6BBF8-C5B9-495C-9C82-739F89642478}"/>
    <dgm:cxn modelId="{907BC581-DD53-4FEF-943E-FF167586018B}" type="presOf" srcId="{D7C4C331-8E7A-453F-9E65-E2E172FFA468}" destId="{D80A9F1C-C67A-427C-8CE7-822F0B2FDD0E}" srcOrd="0" destOrd="0" presId="urn:microsoft.com/office/officeart/2005/8/layout/hProcess9"/>
    <dgm:cxn modelId="{1D56A147-C292-47EC-A3E0-AE19796AAC62}" srcId="{4A9B763B-F300-4E07-9891-ED3208CCE46E}" destId="{D7C4C331-8E7A-453F-9E65-E2E172FFA468}" srcOrd="0" destOrd="0" parTransId="{DA84D60D-46D6-4F40-95B8-B5F60DC72233}" sibTransId="{E3A28A5C-B17A-43D9-B9D6-8A56DF76ACB9}"/>
    <dgm:cxn modelId="{C2CB6BFA-5A00-4687-ABA7-BF88758FCE69}" srcId="{4A9B763B-F300-4E07-9891-ED3208CCE46E}" destId="{08C87505-3A6B-463C-8C43-860F9276924C}" srcOrd="2" destOrd="0" parTransId="{61798481-925C-4690-9A27-31CA4EE9EB84}" sibTransId="{6CC1CAC0-46B3-475A-93FA-E0299558664A}"/>
    <dgm:cxn modelId="{9703C65A-A895-44E6-B951-072396A00D90}" type="presParOf" srcId="{4BB9F4F8-EDB0-445B-8287-ECA26BEB659F}" destId="{CB2B4875-FBAF-43EB-9247-4FCEA2BE6E9C}" srcOrd="0" destOrd="0" presId="urn:microsoft.com/office/officeart/2005/8/layout/hProcess9"/>
    <dgm:cxn modelId="{56DFE7A5-F09D-41DD-842F-A8DD2AB2A951}" type="presParOf" srcId="{4BB9F4F8-EDB0-445B-8287-ECA26BEB659F}" destId="{AEB8FEF1-5841-40CB-BA5E-7EC5C92CB7AC}" srcOrd="1" destOrd="0" presId="urn:microsoft.com/office/officeart/2005/8/layout/hProcess9"/>
    <dgm:cxn modelId="{C2F0FE5B-6875-4706-BB9F-B7B6DACE037D}" type="presParOf" srcId="{AEB8FEF1-5841-40CB-BA5E-7EC5C92CB7AC}" destId="{D80A9F1C-C67A-427C-8CE7-822F0B2FDD0E}" srcOrd="0" destOrd="0" presId="urn:microsoft.com/office/officeart/2005/8/layout/hProcess9"/>
    <dgm:cxn modelId="{64B6AF50-03E5-4391-A451-7E406625CC39}" type="presParOf" srcId="{AEB8FEF1-5841-40CB-BA5E-7EC5C92CB7AC}" destId="{FBBD4354-B71C-460E-AAA8-9A99F8F2A0EB}" srcOrd="1" destOrd="0" presId="urn:microsoft.com/office/officeart/2005/8/layout/hProcess9"/>
    <dgm:cxn modelId="{7EBCFC5F-C182-4A46-8CEF-D99C0027231A}" type="presParOf" srcId="{AEB8FEF1-5841-40CB-BA5E-7EC5C92CB7AC}" destId="{DBC942B5-901A-462A-82E4-686DD1A49794}" srcOrd="2" destOrd="0" presId="urn:microsoft.com/office/officeart/2005/8/layout/hProcess9"/>
    <dgm:cxn modelId="{77467DA4-0B57-4CEA-A57F-25277132037F}" type="presParOf" srcId="{AEB8FEF1-5841-40CB-BA5E-7EC5C92CB7AC}" destId="{FE717E38-6E27-45BC-85D8-D0D566B076B1}" srcOrd="3" destOrd="0" presId="urn:microsoft.com/office/officeart/2005/8/layout/hProcess9"/>
    <dgm:cxn modelId="{9EA04AF0-2DE1-47A6-9EF5-867F87994F38}" type="presParOf" srcId="{AEB8FEF1-5841-40CB-BA5E-7EC5C92CB7AC}" destId="{66B6D152-9309-42CE-A54C-046EC2C2D9C6}"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3CDB421-7FB0-42A2-A438-074E6370663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GB"/>
        </a:p>
      </dgm:t>
    </dgm:pt>
    <dgm:pt modelId="{796E0994-A13C-4925-8B6D-59A6BCEC6FAE}">
      <dgm:prSet phldrT="[Text]"/>
      <dgm:spPr/>
      <dgm:t>
        <a:bodyPr/>
        <a:lstStyle/>
        <a:p>
          <a:r>
            <a:rPr lang="en-IE" dirty="0" smtClean="0">
              <a:latin typeface="Arial" panose="020B0604020202020204" pitchFamily="34" charset="0"/>
              <a:cs typeface="Arial" panose="020B0604020202020204" pitchFamily="34" charset="0"/>
            </a:rPr>
            <a:t>Generation &amp; Network Availability</a:t>
          </a:r>
          <a:endParaRPr lang="en-GB" dirty="0">
            <a:latin typeface="Arial" panose="020B0604020202020204" pitchFamily="34" charset="0"/>
            <a:cs typeface="Arial" panose="020B0604020202020204" pitchFamily="34" charset="0"/>
          </a:endParaRPr>
        </a:p>
      </dgm:t>
    </dgm:pt>
    <dgm:pt modelId="{E11AD23E-10DD-4C07-9474-AA6BC6036CA4}" type="parTrans" cxnId="{5C78CF02-787E-4499-B5EA-26BE063DF840}">
      <dgm:prSet/>
      <dgm:spPr/>
      <dgm:t>
        <a:bodyPr/>
        <a:lstStyle/>
        <a:p>
          <a:endParaRPr lang="en-GB">
            <a:latin typeface="Arial" panose="020B0604020202020204" pitchFamily="34" charset="0"/>
            <a:cs typeface="Arial" panose="020B0604020202020204" pitchFamily="34" charset="0"/>
          </a:endParaRPr>
        </a:p>
      </dgm:t>
    </dgm:pt>
    <dgm:pt modelId="{EC1FEDE9-F299-4961-B7C7-92DC1ABA3195}" type="sibTrans" cxnId="{5C78CF02-787E-4499-B5EA-26BE063DF840}">
      <dgm:prSet/>
      <dgm:spPr/>
      <dgm:t>
        <a:bodyPr/>
        <a:lstStyle/>
        <a:p>
          <a:endParaRPr lang="en-GB">
            <a:latin typeface="Arial" panose="020B0604020202020204" pitchFamily="34" charset="0"/>
            <a:cs typeface="Arial" panose="020B0604020202020204" pitchFamily="34" charset="0"/>
          </a:endParaRPr>
        </a:p>
      </dgm:t>
    </dgm:pt>
    <dgm:pt modelId="{5FD308AF-3464-4C41-897B-C0D1A432E5E2}">
      <dgm:prSet phldrT="[Text]"/>
      <dgm:spPr/>
      <dgm:t>
        <a:bodyPr/>
        <a:lstStyle/>
        <a:p>
          <a:r>
            <a:rPr lang="en-IE" dirty="0" smtClean="0">
              <a:latin typeface="Arial" panose="020B0604020202020204" pitchFamily="34" charset="0"/>
              <a:cs typeface="Arial" panose="020B0604020202020204" pitchFamily="34" charset="0"/>
            </a:rPr>
            <a:t>Outage Planning</a:t>
          </a:r>
          <a:endParaRPr lang="en-GB" dirty="0">
            <a:latin typeface="Arial" panose="020B0604020202020204" pitchFamily="34" charset="0"/>
            <a:cs typeface="Arial" panose="020B0604020202020204" pitchFamily="34" charset="0"/>
          </a:endParaRPr>
        </a:p>
      </dgm:t>
    </dgm:pt>
    <dgm:pt modelId="{76AF26AF-4978-4DC3-B8F0-6ECEB001BFB3}" type="parTrans" cxnId="{A429DFDE-9AA2-4D06-BCA0-E0D24CA2DD22}">
      <dgm:prSet/>
      <dgm:spPr/>
      <dgm:t>
        <a:bodyPr/>
        <a:lstStyle/>
        <a:p>
          <a:endParaRPr lang="en-GB">
            <a:latin typeface="Arial" panose="020B0604020202020204" pitchFamily="34" charset="0"/>
            <a:cs typeface="Arial" panose="020B0604020202020204" pitchFamily="34" charset="0"/>
          </a:endParaRPr>
        </a:p>
      </dgm:t>
    </dgm:pt>
    <dgm:pt modelId="{A317873C-DBB9-4444-BC3D-5D8C6992A09B}" type="sibTrans" cxnId="{A429DFDE-9AA2-4D06-BCA0-E0D24CA2DD22}">
      <dgm:prSet/>
      <dgm:spPr/>
      <dgm:t>
        <a:bodyPr/>
        <a:lstStyle/>
        <a:p>
          <a:endParaRPr lang="en-GB">
            <a:latin typeface="Arial" panose="020B0604020202020204" pitchFamily="34" charset="0"/>
            <a:cs typeface="Arial" panose="020B0604020202020204" pitchFamily="34" charset="0"/>
          </a:endParaRPr>
        </a:p>
      </dgm:t>
    </dgm:pt>
    <dgm:pt modelId="{C6A62A71-9954-438B-9AC3-C746E180CB0A}">
      <dgm:prSet phldrT="[Text]"/>
      <dgm:spPr/>
      <dgm:t>
        <a:bodyPr/>
        <a:lstStyle/>
        <a:p>
          <a:r>
            <a:rPr lang="en-IE" dirty="0" smtClean="0">
              <a:latin typeface="Arial" panose="020B0604020202020204" pitchFamily="34" charset="0"/>
              <a:cs typeface="Arial" panose="020B0604020202020204" pitchFamily="34" charset="0"/>
            </a:rPr>
            <a:t>Capacity Market Delivery</a:t>
          </a:r>
          <a:endParaRPr lang="en-GB" dirty="0">
            <a:latin typeface="Arial" panose="020B0604020202020204" pitchFamily="34" charset="0"/>
            <a:cs typeface="Arial" panose="020B0604020202020204" pitchFamily="34" charset="0"/>
          </a:endParaRPr>
        </a:p>
      </dgm:t>
    </dgm:pt>
    <dgm:pt modelId="{B087E2CB-D416-4E45-B073-0F5042167444}" type="parTrans" cxnId="{BC6DC577-19D5-4078-AB64-AD382BCB5EC7}">
      <dgm:prSet/>
      <dgm:spPr/>
      <dgm:t>
        <a:bodyPr/>
        <a:lstStyle/>
        <a:p>
          <a:endParaRPr lang="en-GB">
            <a:latin typeface="Arial" panose="020B0604020202020204" pitchFamily="34" charset="0"/>
            <a:cs typeface="Arial" panose="020B0604020202020204" pitchFamily="34" charset="0"/>
          </a:endParaRPr>
        </a:p>
      </dgm:t>
    </dgm:pt>
    <dgm:pt modelId="{F728FBDD-8BBB-4761-9E68-99BB530B39E1}" type="sibTrans" cxnId="{BC6DC577-19D5-4078-AB64-AD382BCB5EC7}">
      <dgm:prSet/>
      <dgm:spPr/>
      <dgm:t>
        <a:bodyPr/>
        <a:lstStyle/>
        <a:p>
          <a:endParaRPr lang="en-GB">
            <a:latin typeface="Arial" panose="020B0604020202020204" pitchFamily="34" charset="0"/>
            <a:cs typeface="Arial" panose="020B0604020202020204" pitchFamily="34" charset="0"/>
          </a:endParaRPr>
        </a:p>
      </dgm:t>
    </dgm:pt>
    <dgm:pt modelId="{469C9393-9F11-4BFF-B311-58978EDE1516}">
      <dgm:prSet phldrT="[Text]"/>
      <dgm:spPr/>
      <dgm:t>
        <a:bodyPr/>
        <a:lstStyle/>
        <a:p>
          <a:r>
            <a:rPr lang="en-IE" dirty="0" smtClean="0">
              <a:latin typeface="Arial" panose="020B0604020202020204" pitchFamily="34" charset="0"/>
              <a:cs typeface="Arial" panose="020B0604020202020204" pitchFamily="34" charset="0"/>
            </a:rPr>
            <a:t>System Services Procurement</a:t>
          </a:r>
          <a:endParaRPr lang="en-GB" dirty="0">
            <a:latin typeface="Arial" panose="020B0604020202020204" pitchFamily="34" charset="0"/>
            <a:cs typeface="Arial" panose="020B0604020202020204" pitchFamily="34" charset="0"/>
          </a:endParaRPr>
        </a:p>
      </dgm:t>
    </dgm:pt>
    <dgm:pt modelId="{A57AD8B1-62E3-47AC-852F-173E21740B8D}" type="parTrans" cxnId="{EFEDE3E1-BCBD-4F61-9439-FEBA9E0CF62B}">
      <dgm:prSet/>
      <dgm:spPr/>
      <dgm:t>
        <a:bodyPr/>
        <a:lstStyle/>
        <a:p>
          <a:endParaRPr lang="en-GB">
            <a:latin typeface="Arial" panose="020B0604020202020204" pitchFamily="34" charset="0"/>
            <a:cs typeface="Arial" panose="020B0604020202020204" pitchFamily="34" charset="0"/>
          </a:endParaRPr>
        </a:p>
      </dgm:t>
    </dgm:pt>
    <dgm:pt modelId="{E9958823-3AEC-4E95-BE79-3C052DE5F9CF}" type="sibTrans" cxnId="{EFEDE3E1-BCBD-4F61-9439-FEBA9E0CF62B}">
      <dgm:prSet/>
      <dgm:spPr/>
      <dgm:t>
        <a:bodyPr/>
        <a:lstStyle/>
        <a:p>
          <a:endParaRPr lang="en-GB">
            <a:latin typeface="Arial" panose="020B0604020202020204" pitchFamily="34" charset="0"/>
            <a:cs typeface="Arial" panose="020B0604020202020204" pitchFamily="34" charset="0"/>
          </a:endParaRPr>
        </a:p>
      </dgm:t>
    </dgm:pt>
    <dgm:pt modelId="{3661BE58-6026-4384-8441-A0C0BD139622}">
      <dgm:prSet phldrT="[Text]"/>
      <dgm:spPr/>
      <dgm:t>
        <a:bodyPr/>
        <a:lstStyle/>
        <a:p>
          <a:r>
            <a:rPr lang="en-IE" dirty="0" smtClean="0">
              <a:latin typeface="Arial" panose="020B0604020202020204" pitchFamily="34" charset="0"/>
              <a:cs typeface="Arial" panose="020B0604020202020204" pitchFamily="34" charset="0"/>
            </a:rPr>
            <a:t>Energy System Analysis</a:t>
          </a:r>
          <a:endParaRPr lang="en-GB" dirty="0">
            <a:latin typeface="Arial" panose="020B0604020202020204" pitchFamily="34" charset="0"/>
            <a:cs typeface="Arial" panose="020B0604020202020204" pitchFamily="34" charset="0"/>
          </a:endParaRPr>
        </a:p>
      </dgm:t>
    </dgm:pt>
    <dgm:pt modelId="{FBF5D8D2-3C52-4F0F-B6E0-75AB0F364A9F}" type="parTrans" cxnId="{C9105E75-73A5-43DF-B1C4-6A894AFD4237}">
      <dgm:prSet/>
      <dgm:spPr/>
      <dgm:t>
        <a:bodyPr/>
        <a:lstStyle/>
        <a:p>
          <a:endParaRPr lang="en-GB">
            <a:latin typeface="Arial" panose="020B0604020202020204" pitchFamily="34" charset="0"/>
            <a:cs typeface="Arial" panose="020B0604020202020204" pitchFamily="34" charset="0"/>
          </a:endParaRPr>
        </a:p>
      </dgm:t>
    </dgm:pt>
    <dgm:pt modelId="{A935EAA9-7797-42C3-AC36-B05CEB9DC959}" type="sibTrans" cxnId="{C9105E75-73A5-43DF-B1C4-6A894AFD4237}">
      <dgm:prSet/>
      <dgm:spPr/>
      <dgm:t>
        <a:bodyPr/>
        <a:lstStyle/>
        <a:p>
          <a:endParaRPr lang="en-GB">
            <a:latin typeface="Arial" panose="020B0604020202020204" pitchFamily="34" charset="0"/>
            <a:cs typeface="Arial" panose="020B0604020202020204" pitchFamily="34" charset="0"/>
          </a:endParaRPr>
        </a:p>
      </dgm:t>
    </dgm:pt>
    <dgm:pt modelId="{4E0950BC-86E4-4FA3-BEE9-F94C7C908621}">
      <dgm:prSet phldrT="[Text]"/>
      <dgm:spPr/>
      <dgm:t>
        <a:bodyPr/>
        <a:lstStyle/>
        <a:p>
          <a:r>
            <a:rPr lang="en-IE" smtClean="0">
              <a:latin typeface="Arial" panose="020B0604020202020204" pitchFamily="34" charset="0"/>
              <a:cs typeface="Arial" panose="020B0604020202020204" pitchFamily="34" charset="0"/>
            </a:rPr>
            <a:t>System Restoration Plan</a:t>
          </a:r>
          <a:endParaRPr lang="en-GB" dirty="0">
            <a:latin typeface="Arial" panose="020B0604020202020204" pitchFamily="34" charset="0"/>
            <a:cs typeface="Arial" panose="020B0604020202020204" pitchFamily="34" charset="0"/>
          </a:endParaRPr>
        </a:p>
      </dgm:t>
    </dgm:pt>
    <dgm:pt modelId="{1CFFE8B4-4095-49C5-960C-3FC1EEE4B1CA}" type="parTrans" cxnId="{71C42533-2D67-4804-8785-8E4FA55CF7A0}">
      <dgm:prSet/>
      <dgm:spPr/>
      <dgm:t>
        <a:bodyPr/>
        <a:lstStyle/>
        <a:p>
          <a:endParaRPr lang="en-GB">
            <a:latin typeface="Arial" panose="020B0604020202020204" pitchFamily="34" charset="0"/>
            <a:cs typeface="Arial" panose="020B0604020202020204" pitchFamily="34" charset="0"/>
          </a:endParaRPr>
        </a:p>
      </dgm:t>
    </dgm:pt>
    <dgm:pt modelId="{40B12339-E095-4DB3-9F83-094785FD5498}" type="sibTrans" cxnId="{71C42533-2D67-4804-8785-8E4FA55CF7A0}">
      <dgm:prSet/>
      <dgm:spPr/>
      <dgm:t>
        <a:bodyPr/>
        <a:lstStyle/>
        <a:p>
          <a:endParaRPr lang="en-GB">
            <a:latin typeface="Arial" panose="020B0604020202020204" pitchFamily="34" charset="0"/>
            <a:cs typeface="Arial" panose="020B0604020202020204" pitchFamily="34" charset="0"/>
          </a:endParaRPr>
        </a:p>
      </dgm:t>
    </dgm:pt>
    <dgm:pt modelId="{B4ABBD5C-6C88-4F02-8180-3638B10579F7}">
      <dgm:prSet phldrT="[Text]"/>
      <dgm:spPr/>
      <dgm:t>
        <a:bodyPr/>
        <a:lstStyle/>
        <a:p>
          <a:r>
            <a:rPr lang="en-IE" dirty="0" smtClean="0">
              <a:latin typeface="Arial" panose="020B0604020202020204" pitchFamily="34" charset="0"/>
              <a:cs typeface="Arial" panose="020B0604020202020204" pitchFamily="34" charset="0"/>
            </a:rPr>
            <a:t>Generation Capacity Statement</a:t>
          </a:r>
          <a:endParaRPr lang="en-GB" dirty="0">
            <a:latin typeface="Arial" panose="020B0604020202020204" pitchFamily="34" charset="0"/>
            <a:cs typeface="Arial" panose="020B0604020202020204" pitchFamily="34" charset="0"/>
          </a:endParaRPr>
        </a:p>
      </dgm:t>
    </dgm:pt>
    <dgm:pt modelId="{6A4715B1-3306-48BB-89D4-D25BB3E91600}" type="parTrans" cxnId="{ED96E05D-6918-469D-9E55-D06916C5D14D}">
      <dgm:prSet/>
      <dgm:spPr/>
      <dgm:t>
        <a:bodyPr/>
        <a:lstStyle/>
        <a:p>
          <a:endParaRPr lang="en-GB"/>
        </a:p>
      </dgm:t>
    </dgm:pt>
    <dgm:pt modelId="{C8444587-DBA4-4193-9C58-C87400614F3C}" type="sibTrans" cxnId="{ED96E05D-6918-469D-9E55-D06916C5D14D}">
      <dgm:prSet/>
      <dgm:spPr/>
      <dgm:t>
        <a:bodyPr/>
        <a:lstStyle/>
        <a:p>
          <a:endParaRPr lang="en-GB"/>
        </a:p>
      </dgm:t>
    </dgm:pt>
    <dgm:pt modelId="{5C4793BF-F319-4F42-94BA-D2AC51C7F642}" type="pres">
      <dgm:prSet presAssocID="{43CDB421-7FB0-42A2-A438-074E6370663D}" presName="Name0" presStyleCnt="0">
        <dgm:presLayoutVars>
          <dgm:chPref val="1"/>
          <dgm:dir/>
          <dgm:animOne val="branch"/>
          <dgm:animLvl val="lvl"/>
          <dgm:resizeHandles val="exact"/>
        </dgm:presLayoutVars>
      </dgm:prSet>
      <dgm:spPr/>
      <dgm:t>
        <a:bodyPr/>
        <a:lstStyle/>
        <a:p>
          <a:endParaRPr lang="en-GB"/>
        </a:p>
      </dgm:t>
    </dgm:pt>
    <dgm:pt modelId="{84041405-9ED8-46DF-BED0-83C99C3CABEA}" type="pres">
      <dgm:prSet presAssocID="{796E0994-A13C-4925-8B6D-59A6BCEC6FAE}" presName="root1" presStyleCnt="0"/>
      <dgm:spPr/>
    </dgm:pt>
    <dgm:pt modelId="{D563E83B-FBAF-46E2-817C-B7D133F67783}" type="pres">
      <dgm:prSet presAssocID="{796E0994-A13C-4925-8B6D-59A6BCEC6FAE}" presName="LevelOneTextNode" presStyleLbl="node0" presStyleIdx="0" presStyleCnt="1">
        <dgm:presLayoutVars>
          <dgm:chPref val="3"/>
        </dgm:presLayoutVars>
      </dgm:prSet>
      <dgm:spPr/>
      <dgm:t>
        <a:bodyPr/>
        <a:lstStyle/>
        <a:p>
          <a:endParaRPr lang="en-GB"/>
        </a:p>
      </dgm:t>
    </dgm:pt>
    <dgm:pt modelId="{0100CC0D-AAC0-45A9-95E7-851D9BB1DD63}" type="pres">
      <dgm:prSet presAssocID="{796E0994-A13C-4925-8B6D-59A6BCEC6FAE}" presName="level2hierChild" presStyleCnt="0"/>
      <dgm:spPr/>
    </dgm:pt>
    <dgm:pt modelId="{E2A1B54D-C734-4192-A75F-74735F3E5F06}" type="pres">
      <dgm:prSet presAssocID="{76AF26AF-4978-4DC3-B8F0-6ECEB001BFB3}" presName="conn2-1" presStyleLbl="parChTrans1D2" presStyleIdx="0" presStyleCnt="6"/>
      <dgm:spPr/>
      <dgm:t>
        <a:bodyPr/>
        <a:lstStyle/>
        <a:p>
          <a:endParaRPr lang="en-GB"/>
        </a:p>
      </dgm:t>
    </dgm:pt>
    <dgm:pt modelId="{8C9E19E0-2F5D-4403-9AF4-B5975F97E92C}" type="pres">
      <dgm:prSet presAssocID="{76AF26AF-4978-4DC3-B8F0-6ECEB001BFB3}" presName="connTx" presStyleLbl="parChTrans1D2" presStyleIdx="0" presStyleCnt="6"/>
      <dgm:spPr/>
      <dgm:t>
        <a:bodyPr/>
        <a:lstStyle/>
        <a:p>
          <a:endParaRPr lang="en-GB"/>
        </a:p>
      </dgm:t>
    </dgm:pt>
    <dgm:pt modelId="{BB8BFD78-CCE3-4BB6-AAF5-6303A9EAF7D0}" type="pres">
      <dgm:prSet presAssocID="{5FD308AF-3464-4C41-897B-C0D1A432E5E2}" presName="root2" presStyleCnt="0"/>
      <dgm:spPr/>
    </dgm:pt>
    <dgm:pt modelId="{F1A8F774-A04B-4D74-8CFA-A1C03C38E772}" type="pres">
      <dgm:prSet presAssocID="{5FD308AF-3464-4C41-897B-C0D1A432E5E2}" presName="LevelTwoTextNode" presStyleLbl="node2" presStyleIdx="0" presStyleCnt="6">
        <dgm:presLayoutVars>
          <dgm:chPref val="3"/>
        </dgm:presLayoutVars>
      </dgm:prSet>
      <dgm:spPr/>
      <dgm:t>
        <a:bodyPr/>
        <a:lstStyle/>
        <a:p>
          <a:endParaRPr lang="en-GB"/>
        </a:p>
      </dgm:t>
    </dgm:pt>
    <dgm:pt modelId="{C083A2A1-AD52-45AB-8CE8-49AE9C6D3BC1}" type="pres">
      <dgm:prSet presAssocID="{5FD308AF-3464-4C41-897B-C0D1A432E5E2}" presName="level3hierChild" presStyleCnt="0"/>
      <dgm:spPr/>
    </dgm:pt>
    <dgm:pt modelId="{8BDD8C44-EB53-4EDD-8A67-86E0E99C43CB}" type="pres">
      <dgm:prSet presAssocID="{1CFFE8B4-4095-49C5-960C-3FC1EEE4B1CA}" presName="conn2-1" presStyleLbl="parChTrans1D2" presStyleIdx="1" presStyleCnt="6"/>
      <dgm:spPr/>
      <dgm:t>
        <a:bodyPr/>
        <a:lstStyle/>
        <a:p>
          <a:endParaRPr lang="en-GB"/>
        </a:p>
      </dgm:t>
    </dgm:pt>
    <dgm:pt modelId="{3261ED65-917F-4FC5-84CA-5C3F726FC5F2}" type="pres">
      <dgm:prSet presAssocID="{1CFFE8B4-4095-49C5-960C-3FC1EEE4B1CA}" presName="connTx" presStyleLbl="parChTrans1D2" presStyleIdx="1" presStyleCnt="6"/>
      <dgm:spPr/>
      <dgm:t>
        <a:bodyPr/>
        <a:lstStyle/>
        <a:p>
          <a:endParaRPr lang="en-GB"/>
        </a:p>
      </dgm:t>
    </dgm:pt>
    <dgm:pt modelId="{1DFB7B28-1C3A-4435-B3B2-0ED4C34F5EA5}" type="pres">
      <dgm:prSet presAssocID="{4E0950BC-86E4-4FA3-BEE9-F94C7C908621}" presName="root2" presStyleCnt="0"/>
      <dgm:spPr/>
    </dgm:pt>
    <dgm:pt modelId="{8931E48A-77D3-4798-88A5-9403083848D7}" type="pres">
      <dgm:prSet presAssocID="{4E0950BC-86E4-4FA3-BEE9-F94C7C908621}" presName="LevelTwoTextNode" presStyleLbl="node2" presStyleIdx="1" presStyleCnt="6">
        <dgm:presLayoutVars>
          <dgm:chPref val="3"/>
        </dgm:presLayoutVars>
      </dgm:prSet>
      <dgm:spPr/>
      <dgm:t>
        <a:bodyPr/>
        <a:lstStyle/>
        <a:p>
          <a:endParaRPr lang="en-GB"/>
        </a:p>
      </dgm:t>
    </dgm:pt>
    <dgm:pt modelId="{288E5301-DDB6-4D72-B365-85F6C821A8F8}" type="pres">
      <dgm:prSet presAssocID="{4E0950BC-86E4-4FA3-BEE9-F94C7C908621}" presName="level3hierChild" presStyleCnt="0"/>
      <dgm:spPr/>
    </dgm:pt>
    <dgm:pt modelId="{C9614E9F-EE2F-4C9E-8397-E4497E10619E}" type="pres">
      <dgm:prSet presAssocID="{B087E2CB-D416-4E45-B073-0F5042167444}" presName="conn2-1" presStyleLbl="parChTrans1D2" presStyleIdx="2" presStyleCnt="6"/>
      <dgm:spPr/>
      <dgm:t>
        <a:bodyPr/>
        <a:lstStyle/>
        <a:p>
          <a:endParaRPr lang="en-GB"/>
        </a:p>
      </dgm:t>
    </dgm:pt>
    <dgm:pt modelId="{D90FD74A-66A0-4658-B00D-CB3C4D902BA8}" type="pres">
      <dgm:prSet presAssocID="{B087E2CB-D416-4E45-B073-0F5042167444}" presName="connTx" presStyleLbl="parChTrans1D2" presStyleIdx="2" presStyleCnt="6"/>
      <dgm:spPr/>
      <dgm:t>
        <a:bodyPr/>
        <a:lstStyle/>
        <a:p>
          <a:endParaRPr lang="en-GB"/>
        </a:p>
      </dgm:t>
    </dgm:pt>
    <dgm:pt modelId="{6D953396-1D66-45FC-969C-3EBB8DEC45BA}" type="pres">
      <dgm:prSet presAssocID="{C6A62A71-9954-438B-9AC3-C746E180CB0A}" presName="root2" presStyleCnt="0"/>
      <dgm:spPr/>
    </dgm:pt>
    <dgm:pt modelId="{96EB0B98-6759-43A7-AED5-1F81A46F4A36}" type="pres">
      <dgm:prSet presAssocID="{C6A62A71-9954-438B-9AC3-C746E180CB0A}" presName="LevelTwoTextNode" presStyleLbl="node2" presStyleIdx="2" presStyleCnt="6">
        <dgm:presLayoutVars>
          <dgm:chPref val="3"/>
        </dgm:presLayoutVars>
      </dgm:prSet>
      <dgm:spPr/>
      <dgm:t>
        <a:bodyPr/>
        <a:lstStyle/>
        <a:p>
          <a:endParaRPr lang="en-GB"/>
        </a:p>
      </dgm:t>
    </dgm:pt>
    <dgm:pt modelId="{4FB868B8-D147-44D2-91B0-16BCFE66B194}" type="pres">
      <dgm:prSet presAssocID="{C6A62A71-9954-438B-9AC3-C746E180CB0A}" presName="level3hierChild" presStyleCnt="0"/>
      <dgm:spPr/>
    </dgm:pt>
    <dgm:pt modelId="{E615C2D7-B978-41C1-8E01-B8FC8C9F110D}" type="pres">
      <dgm:prSet presAssocID="{6A4715B1-3306-48BB-89D4-D25BB3E91600}" presName="conn2-1" presStyleLbl="parChTrans1D2" presStyleIdx="3" presStyleCnt="6"/>
      <dgm:spPr/>
      <dgm:t>
        <a:bodyPr/>
        <a:lstStyle/>
        <a:p>
          <a:endParaRPr lang="en-GB"/>
        </a:p>
      </dgm:t>
    </dgm:pt>
    <dgm:pt modelId="{8A172EE2-3930-4AA6-9B78-56EE548D6640}" type="pres">
      <dgm:prSet presAssocID="{6A4715B1-3306-48BB-89D4-D25BB3E91600}" presName="connTx" presStyleLbl="parChTrans1D2" presStyleIdx="3" presStyleCnt="6"/>
      <dgm:spPr/>
      <dgm:t>
        <a:bodyPr/>
        <a:lstStyle/>
        <a:p>
          <a:endParaRPr lang="en-GB"/>
        </a:p>
      </dgm:t>
    </dgm:pt>
    <dgm:pt modelId="{F8DA8FAA-5658-4DAA-8405-486EDF283DAC}" type="pres">
      <dgm:prSet presAssocID="{B4ABBD5C-6C88-4F02-8180-3638B10579F7}" presName="root2" presStyleCnt="0"/>
      <dgm:spPr/>
    </dgm:pt>
    <dgm:pt modelId="{55C5FCEC-0F38-4592-A297-15E67751F825}" type="pres">
      <dgm:prSet presAssocID="{B4ABBD5C-6C88-4F02-8180-3638B10579F7}" presName="LevelTwoTextNode" presStyleLbl="node2" presStyleIdx="3" presStyleCnt="6">
        <dgm:presLayoutVars>
          <dgm:chPref val="3"/>
        </dgm:presLayoutVars>
      </dgm:prSet>
      <dgm:spPr/>
      <dgm:t>
        <a:bodyPr/>
        <a:lstStyle/>
        <a:p>
          <a:endParaRPr lang="en-GB"/>
        </a:p>
      </dgm:t>
    </dgm:pt>
    <dgm:pt modelId="{EFDC331C-CFEC-42C0-9748-A63D3F65E5D7}" type="pres">
      <dgm:prSet presAssocID="{B4ABBD5C-6C88-4F02-8180-3638B10579F7}" presName="level3hierChild" presStyleCnt="0"/>
      <dgm:spPr/>
    </dgm:pt>
    <dgm:pt modelId="{3B30A262-5697-494D-8500-AEB9E2F23A81}" type="pres">
      <dgm:prSet presAssocID="{A57AD8B1-62E3-47AC-852F-173E21740B8D}" presName="conn2-1" presStyleLbl="parChTrans1D2" presStyleIdx="4" presStyleCnt="6"/>
      <dgm:spPr/>
      <dgm:t>
        <a:bodyPr/>
        <a:lstStyle/>
        <a:p>
          <a:endParaRPr lang="en-GB"/>
        </a:p>
      </dgm:t>
    </dgm:pt>
    <dgm:pt modelId="{F5635E2A-F903-4781-9BCB-BD620564E876}" type="pres">
      <dgm:prSet presAssocID="{A57AD8B1-62E3-47AC-852F-173E21740B8D}" presName="connTx" presStyleLbl="parChTrans1D2" presStyleIdx="4" presStyleCnt="6"/>
      <dgm:spPr/>
      <dgm:t>
        <a:bodyPr/>
        <a:lstStyle/>
        <a:p>
          <a:endParaRPr lang="en-GB"/>
        </a:p>
      </dgm:t>
    </dgm:pt>
    <dgm:pt modelId="{19087F54-1EA4-47AF-AB06-64D65F2377C2}" type="pres">
      <dgm:prSet presAssocID="{469C9393-9F11-4BFF-B311-58978EDE1516}" presName="root2" presStyleCnt="0"/>
      <dgm:spPr/>
    </dgm:pt>
    <dgm:pt modelId="{E318E403-1ECF-4CDD-B66C-34267EB2677E}" type="pres">
      <dgm:prSet presAssocID="{469C9393-9F11-4BFF-B311-58978EDE1516}" presName="LevelTwoTextNode" presStyleLbl="node2" presStyleIdx="4" presStyleCnt="6">
        <dgm:presLayoutVars>
          <dgm:chPref val="3"/>
        </dgm:presLayoutVars>
      </dgm:prSet>
      <dgm:spPr/>
      <dgm:t>
        <a:bodyPr/>
        <a:lstStyle/>
        <a:p>
          <a:endParaRPr lang="en-GB"/>
        </a:p>
      </dgm:t>
    </dgm:pt>
    <dgm:pt modelId="{8DAC7942-0504-4186-AAC7-05635D86C333}" type="pres">
      <dgm:prSet presAssocID="{469C9393-9F11-4BFF-B311-58978EDE1516}" presName="level3hierChild" presStyleCnt="0"/>
      <dgm:spPr/>
    </dgm:pt>
    <dgm:pt modelId="{31B2D3B4-0DBA-4CA9-9EF0-2C3A8A4E11F9}" type="pres">
      <dgm:prSet presAssocID="{FBF5D8D2-3C52-4F0F-B6E0-75AB0F364A9F}" presName="conn2-1" presStyleLbl="parChTrans1D2" presStyleIdx="5" presStyleCnt="6"/>
      <dgm:spPr/>
      <dgm:t>
        <a:bodyPr/>
        <a:lstStyle/>
        <a:p>
          <a:endParaRPr lang="en-GB"/>
        </a:p>
      </dgm:t>
    </dgm:pt>
    <dgm:pt modelId="{37502CBB-E174-41DE-BE4D-0627380D37C3}" type="pres">
      <dgm:prSet presAssocID="{FBF5D8D2-3C52-4F0F-B6E0-75AB0F364A9F}" presName="connTx" presStyleLbl="parChTrans1D2" presStyleIdx="5" presStyleCnt="6"/>
      <dgm:spPr/>
      <dgm:t>
        <a:bodyPr/>
        <a:lstStyle/>
        <a:p>
          <a:endParaRPr lang="en-GB"/>
        </a:p>
      </dgm:t>
    </dgm:pt>
    <dgm:pt modelId="{7BC58A21-E0F5-425F-AAB9-BB330D62BAC9}" type="pres">
      <dgm:prSet presAssocID="{3661BE58-6026-4384-8441-A0C0BD139622}" presName="root2" presStyleCnt="0"/>
      <dgm:spPr/>
    </dgm:pt>
    <dgm:pt modelId="{A6675E08-5388-4E52-BB26-9BB3167DF8D5}" type="pres">
      <dgm:prSet presAssocID="{3661BE58-6026-4384-8441-A0C0BD139622}" presName="LevelTwoTextNode" presStyleLbl="node2" presStyleIdx="5" presStyleCnt="6">
        <dgm:presLayoutVars>
          <dgm:chPref val="3"/>
        </dgm:presLayoutVars>
      </dgm:prSet>
      <dgm:spPr/>
      <dgm:t>
        <a:bodyPr/>
        <a:lstStyle/>
        <a:p>
          <a:endParaRPr lang="en-GB"/>
        </a:p>
      </dgm:t>
    </dgm:pt>
    <dgm:pt modelId="{34F97040-1660-4509-B650-9657BD97E97A}" type="pres">
      <dgm:prSet presAssocID="{3661BE58-6026-4384-8441-A0C0BD139622}" presName="level3hierChild" presStyleCnt="0"/>
      <dgm:spPr/>
    </dgm:pt>
  </dgm:ptLst>
  <dgm:cxnLst>
    <dgm:cxn modelId="{B3970C25-2028-4F59-8DA7-05C67C800521}" type="presOf" srcId="{FBF5D8D2-3C52-4F0F-B6E0-75AB0F364A9F}" destId="{31B2D3B4-0DBA-4CA9-9EF0-2C3A8A4E11F9}" srcOrd="0" destOrd="0" presId="urn:microsoft.com/office/officeart/2008/layout/HorizontalMultiLevelHierarchy"/>
    <dgm:cxn modelId="{A35317BB-DC88-4E77-AE52-DD6D182C57F0}" type="presOf" srcId="{6A4715B1-3306-48BB-89D4-D25BB3E91600}" destId="{E615C2D7-B978-41C1-8E01-B8FC8C9F110D}" srcOrd="0" destOrd="0" presId="urn:microsoft.com/office/officeart/2008/layout/HorizontalMultiLevelHierarchy"/>
    <dgm:cxn modelId="{ED96E05D-6918-469D-9E55-D06916C5D14D}" srcId="{796E0994-A13C-4925-8B6D-59A6BCEC6FAE}" destId="{B4ABBD5C-6C88-4F02-8180-3638B10579F7}" srcOrd="3" destOrd="0" parTransId="{6A4715B1-3306-48BB-89D4-D25BB3E91600}" sibTransId="{C8444587-DBA4-4193-9C58-C87400614F3C}"/>
    <dgm:cxn modelId="{4514E86B-CA8D-459F-9E70-B1EA06197050}" type="presOf" srcId="{76AF26AF-4978-4DC3-B8F0-6ECEB001BFB3}" destId="{8C9E19E0-2F5D-4403-9AF4-B5975F97E92C}" srcOrd="1" destOrd="0" presId="urn:microsoft.com/office/officeart/2008/layout/HorizontalMultiLevelHierarchy"/>
    <dgm:cxn modelId="{B7AF8FC5-0532-468E-9F5E-DCD7386F52C2}" type="presOf" srcId="{43CDB421-7FB0-42A2-A438-074E6370663D}" destId="{5C4793BF-F319-4F42-94BA-D2AC51C7F642}" srcOrd="0" destOrd="0" presId="urn:microsoft.com/office/officeart/2008/layout/HorizontalMultiLevelHierarchy"/>
    <dgm:cxn modelId="{51051596-3BF7-47F9-B782-348C04BAF0F6}" type="presOf" srcId="{76AF26AF-4978-4DC3-B8F0-6ECEB001BFB3}" destId="{E2A1B54D-C734-4192-A75F-74735F3E5F06}" srcOrd="0" destOrd="0" presId="urn:microsoft.com/office/officeart/2008/layout/HorizontalMultiLevelHierarchy"/>
    <dgm:cxn modelId="{9B46E2CF-57DD-481B-9272-B253D5CAF3FA}" type="presOf" srcId="{3661BE58-6026-4384-8441-A0C0BD139622}" destId="{A6675E08-5388-4E52-BB26-9BB3167DF8D5}" srcOrd="0" destOrd="0" presId="urn:microsoft.com/office/officeart/2008/layout/HorizontalMultiLevelHierarchy"/>
    <dgm:cxn modelId="{C9105E75-73A5-43DF-B1C4-6A894AFD4237}" srcId="{796E0994-A13C-4925-8B6D-59A6BCEC6FAE}" destId="{3661BE58-6026-4384-8441-A0C0BD139622}" srcOrd="5" destOrd="0" parTransId="{FBF5D8D2-3C52-4F0F-B6E0-75AB0F364A9F}" sibTransId="{A935EAA9-7797-42C3-AC36-B05CEB9DC959}"/>
    <dgm:cxn modelId="{5C78CF02-787E-4499-B5EA-26BE063DF840}" srcId="{43CDB421-7FB0-42A2-A438-074E6370663D}" destId="{796E0994-A13C-4925-8B6D-59A6BCEC6FAE}" srcOrd="0" destOrd="0" parTransId="{E11AD23E-10DD-4C07-9474-AA6BC6036CA4}" sibTransId="{EC1FEDE9-F299-4961-B7C7-92DC1ABA3195}"/>
    <dgm:cxn modelId="{37EF1241-CE42-4C85-B263-C666C0715764}" type="presOf" srcId="{FBF5D8D2-3C52-4F0F-B6E0-75AB0F364A9F}" destId="{37502CBB-E174-41DE-BE4D-0627380D37C3}" srcOrd="1" destOrd="0" presId="urn:microsoft.com/office/officeart/2008/layout/HorizontalMultiLevelHierarchy"/>
    <dgm:cxn modelId="{AB431DEB-3376-452B-ABDC-3A9ABCABFB31}" type="presOf" srcId="{A57AD8B1-62E3-47AC-852F-173E21740B8D}" destId="{3B30A262-5697-494D-8500-AEB9E2F23A81}" srcOrd="0" destOrd="0" presId="urn:microsoft.com/office/officeart/2008/layout/HorizontalMultiLevelHierarchy"/>
    <dgm:cxn modelId="{3F6735B8-3828-473A-A81C-3A07A70A6037}" type="presOf" srcId="{6A4715B1-3306-48BB-89D4-D25BB3E91600}" destId="{8A172EE2-3930-4AA6-9B78-56EE548D6640}" srcOrd="1" destOrd="0" presId="urn:microsoft.com/office/officeart/2008/layout/HorizontalMultiLevelHierarchy"/>
    <dgm:cxn modelId="{F90842F9-8885-4E19-8AB4-4C2D57F38C6E}" type="presOf" srcId="{796E0994-A13C-4925-8B6D-59A6BCEC6FAE}" destId="{D563E83B-FBAF-46E2-817C-B7D133F67783}" srcOrd="0" destOrd="0" presId="urn:microsoft.com/office/officeart/2008/layout/HorizontalMultiLevelHierarchy"/>
    <dgm:cxn modelId="{A81AE0C9-4063-4176-AF6A-48CC29CF0DDC}" type="presOf" srcId="{B4ABBD5C-6C88-4F02-8180-3638B10579F7}" destId="{55C5FCEC-0F38-4592-A297-15E67751F825}" srcOrd="0" destOrd="0" presId="urn:microsoft.com/office/officeart/2008/layout/HorizontalMultiLevelHierarchy"/>
    <dgm:cxn modelId="{CAE1A4BC-6969-4211-B64D-712AF4344892}" type="presOf" srcId="{1CFFE8B4-4095-49C5-960C-3FC1EEE4B1CA}" destId="{3261ED65-917F-4FC5-84CA-5C3F726FC5F2}" srcOrd="1" destOrd="0" presId="urn:microsoft.com/office/officeart/2008/layout/HorizontalMultiLevelHierarchy"/>
    <dgm:cxn modelId="{783A90A6-C4A0-4E7C-9958-432B98E8696B}" type="presOf" srcId="{4E0950BC-86E4-4FA3-BEE9-F94C7C908621}" destId="{8931E48A-77D3-4798-88A5-9403083848D7}" srcOrd="0" destOrd="0" presId="urn:microsoft.com/office/officeart/2008/layout/HorizontalMultiLevelHierarchy"/>
    <dgm:cxn modelId="{EFEDE3E1-BCBD-4F61-9439-FEBA9E0CF62B}" srcId="{796E0994-A13C-4925-8B6D-59A6BCEC6FAE}" destId="{469C9393-9F11-4BFF-B311-58978EDE1516}" srcOrd="4" destOrd="0" parTransId="{A57AD8B1-62E3-47AC-852F-173E21740B8D}" sibTransId="{E9958823-3AEC-4E95-BE79-3C052DE5F9CF}"/>
    <dgm:cxn modelId="{89C66A37-CFF3-4747-90CC-EE0D98CC4DB4}" type="presOf" srcId="{C6A62A71-9954-438B-9AC3-C746E180CB0A}" destId="{96EB0B98-6759-43A7-AED5-1F81A46F4A36}" srcOrd="0" destOrd="0" presId="urn:microsoft.com/office/officeart/2008/layout/HorizontalMultiLevelHierarchy"/>
    <dgm:cxn modelId="{0F7E0B6A-3A40-46B0-AFCE-D929E193F943}" type="presOf" srcId="{B087E2CB-D416-4E45-B073-0F5042167444}" destId="{C9614E9F-EE2F-4C9E-8397-E4497E10619E}" srcOrd="0" destOrd="0" presId="urn:microsoft.com/office/officeart/2008/layout/HorizontalMultiLevelHierarchy"/>
    <dgm:cxn modelId="{BC6DC577-19D5-4078-AB64-AD382BCB5EC7}" srcId="{796E0994-A13C-4925-8B6D-59A6BCEC6FAE}" destId="{C6A62A71-9954-438B-9AC3-C746E180CB0A}" srcOrd="2" destOrd="0" parTransId="{B087E2CB-D416-4E45-B073-0F5042167444}" sibTransId="{F728FBDD-8BBB-4761-9E68-99BB530B39E1}"/>
    <dgm:cxn modelId="{71C42533-2D67-4804-8785-8E4FA55CF7A0}" srcId="{796E0994-A13C-4925-8B6D-59A6BCEC6FAE}" destId="{4E0950BC-86E4-4FA3-BEE9-F94C7C908621}" srcOrd="1" destOrd="0" parTransId="{1CFFE8B4-4095-49C5-960C-3FC1EEE4B1CA}" sibTransId="{40B12339-E095-4DB3-9F83-094785FD5498}"/>
    <dgm:cxn modelId="{F4214307-3814-44C2-819D-2A01F0FA520D}" type="presOf" srcId="{B087E2CB-D416-4E45-B073-0F5042167444}" destId="{D90FD74A-66A0-4658-B00D-CB3C4D902BA8}" srcOrd="1" destOrd="0" presId="urn:microsoft.com/office/officeart/2008/layout/HorizontalMultiLevelHierarchy"/>
    <dgm:cxn modelId="{EE111C47-6229-44E3-B46C-256F2CE1C238}" type="presOf" srcId="{5FD308AF-3464-4C41-897B-C0D1A432E5E2}" destId="{F1A8F774-A04B-4D74-8CFA-A1C03C38E772}" srcOrd="0" destOrd="0" presId="urn:microsoft.com/office/officeart/2008/layout/HorizontalMultiLevelHierarchy"/>
    <dgm:cxn modelId="{31065381-7BB2-4C23-BAB9-147EC1BA0886}" type="presOf" srcId="{469C9393-9F11-4BFF-B311-58978EDE1516}" destId="{E318E403-1ECF-4CDD-B66C-34267EB2677E}" srcOrd="0" destOrd="0" presId="urn:microsoft.com/office/officeart/2008/layout/HorizontalMultiLevelHierarchy"/>
    <dgm:cxn modelId="{C98CB57C-F297-4017-A736-E62ED2A91215}" type="presOf" srcId="{A57AD8B1-62E3-47AC-852F-173E21740B8D}" destId="{F5635E2A-F903-4781-9BCB-BD620564E876}" srcOrd="1" destOrd="0" presId="urn:microsoft.com/office/officeart/2008/layout/HorizontalMultiLevelHierarchy"/>
    <dgm:cxn modelId="{5CCD42A6-A292-4696-A2AF-32112169912B}" type="presOf" srcId="{1CFFE8B4-4095-49C5-960C-3FC1EEE4B1CA}" destId="{8BDD8C44-EB53-4EDD-8A67-86E0E99C43CB}" srcOrd="0" destOrd="0" presId="urn:microsoft.com/office/officeart/2008/layout/HorizontalMultiLevelHierarchy"/>
    <dgm:cxn modelId="{A429DFDE-9AA2-4D06-BCA0-E0D24CA2DD22}" srcId="{796E0994-A13C-4925-8B6D-59A6BCEC6FAE}" destId="{5FD308AF-3464-4C41-897B-C0D1A432E5E2}" srcOrd="0" destOrd="0" parTransId="{76AF26AF-4978-4DC3-B8F0-6ECEB001BFB3}" sibTransId="{A317873C-DBB9-4444-BC3D-5D8C6992A09B}"/>
    <dgm:cxn modelId="{243751F5-1D50-46A0-B82B-9A8B6BDBCBFD}" type="presParOf" srcId="{5C4793BF-F319-4F42-94BA-D2AC51C7F642}" destId="{84041405-9ED8-46DF-BED0-83C99C3CABEA}" srcOrd="0" destOrd="0" presId="urn:microsoft.com/office/officeart/2008/layout/HorizontalMultiLevelHierarchy"/>
    <dgm:cxn modelId="{8DBBDA48-A969-4F5C-A543-E923B76BC785}" type="presParOf" srcId="{84041405-9ED8-46DF-BED0-83C99C3CABEA}" destId="{D563E83B-FBAF-46E2-817C-B7D133F67783}" srcOrd="0" destOrd="0" presId="urn:microsoft.com/office/officeart/2008/layout/HorizontalMultiLevelHierarchy"/>
    <dgm:cxn modelId="{2A990422-70E5-436C-83BB-A9C0DA0DC8FD}" type="presParOf" srcId="{84041405-9ED8-46DF-BED0-83C99C3CABEA}" destId="{0100CC0D-AAC0-45A9-95E7-851D9BB1DD63}" srcOrd="1" destOrd="0" presId="urn:microsoft.com/office/officeart/2008/layout/HorizontalMultiLevelHierarchy"/>
    <dgm:cxn modelId="{9BA7729A-B880-49D5-AA9D-0733627A4C31}" type="presParOf" srcId="{0100CC0D-AAC0-45A9-95E7-851D9BB1DD63}" destId="{E2A1B54D-C734-4192-A75F-74735F3E5F06}" srcOrd="0" destOrd="0" presId="urn:microsoft.com/office/officeart/2008/layout/HorizontalMultiLevelHierarchy"/>
    <dgm:cxn modelId="{45919CEA-9DC5-4C34-B4C3-36361180ADBF}" type="presParOf" srcId="{E2A1B54D-C734-4192-A75F-74735F3E5F06}" destId="{8C9E19E0-2F5D-4403-9AF4-B5975F97E92C}" srcOrd="0" destOrd="0" presId="urn:microsoft.com/office/officeart/2008/layout/HorizontalMultiLevelHierarchy"/>
    <dgm:cxn modelId="{157C8AB2-FE9D-4218-907D-3D27210720EA}" type="presParOf" srcId="{0100CC0D-AAC0-45A9-95E7-851D9BB1DD63}" destId="{BB8BFD78-CCE3-4BB6-AAF5-6303A9EAF7D0}" srcOrd="1" destOrd="0" presId="urn:microsoft.com/office/officeart/2008/layout/HorizontalMultiLevelHierarchy"/>
    <dgm:cxn modelId="{9D17C0BA-302B-4816-9B70-2D101DE0F5C2}" type="presParOf" srcId="{BB8BFD78-CCE3-4BB6-AAF5-6303A9EAF7D0}" destId="{F1A8F774-A04B-4D74-8CFA-A1C03C38E772}" srcOrd="0" destOrd="0" presId="urn:microsoft.com/office/officeart/2008/layout/HorizontalMultiLevelHierarchy"/>
    <dgm:cxn modelId="{1A2AC612-6D7D-493D-9D08-B1AD3172BD02}" type="presParOf" srcId="{BB8BFD78-CCE3-4BB6-AAF5-6303A9EAF7D0}" destId="{C083A2A1-AD52-45AB-8CE8-49AE9C6D3BC1}" srcOrd="1" destOrd="0" presId="urn:microsoft.com/office/officeart/2008/layout/HorizontalMultiLevelHierarchy"/>
    <dgm:cxn modelId="{DF0647EE-CD09-4DBA-B7F6-12E562700AE6}" type="presParOf" srcId="{0100CC0D-AAC0-45A9-95E7-851D9BB1DD63}" destId="{8BDD8C44-EB53-4EDD-8A67-86E0E99C43CB}" srcOrd="2" destOrd="0" presId="urn:microsoft.com/office/officeart/2008/layout/HorizontalMultiLevelHierarchy"/>
    <dgm:cxn modelId="{CFC9C38F-0AAE-4460-BDCB-20548D01913A}" type="presParOf" srcId="{8BDD8C44-EB53-4EDD-8A67-86E0E99C43CB}" destId="{3261ED65-917F-4FC5-84CA-5C3F726FC5F2}" srcOrd="0" destOrd="0" presId="urn:microsoft.com/office/officeart/2008/layout/HorizontalMultiLevelHierarchy"/>
    <dgm:cxn modelId="{F7A6F3AB-9B42-4984-8545-2B54062A5898}" type="presParOf" srcId="{0100CC0D-AAC0-45A9-95E7-851D9BB1DD63}" destId="{1DFB7B28-1C3A-4435-B3B2-0ED4C34F5EA5}" srcOrd="3" destOrd="0" presId="urn:microsoft.com/office/officeart/2008/layout/HorizontalMultiLevelHierarchy"/>
    <dgm:cxn modelId="{C87B0CCF-9D5F-4C10-9C34-6C73F79287DA}" type="presParOf" srcId="{1DFB7B28-1C3A-4435-B3B2-0ED4C34F5EA5}" destId="{8931E48A-77D3-4798-88A5-9403083848D7}" srcOrd="0" destOrd="0" presId="urn:microsoft.com/office/officeart/2008/layout/HorizontalMultiLevelHierarchy"/>
    <dgm:cxn modelId="{08DE4058-4D1E-4EF4-BF63-848351019F4A}" type="presParOf" srcId="{1DFB7B28-1C3A-4435-B3B2-0ED4C34F5EA5}" destId="{288E5301-DDB6-4D72-B365-85F6C821A8F8}" srcOrd="1" destOrd="0" presId="urn:microsoft.com/office/officeart/2008/layout/HorizontalMultiLevelHierarchy"/>
    <dgm:cxn modelId="{881E8462-209E-4D63-9AFD-15C801EE1FDC}" type="presParOf" srcId="{0100CC0D-AAC0-45A9-95E7-851D9BB1DD63}" destId="{C9614E9F-EE2F-4C9E-8397-E4497E10619E}" srcOrd="4" destOrd="0" presId="urn:microsoft.com/office/officeart/2008/layout/HorizontalMultiLevelHierarchy"/>
    <dgm:cxn modelId="{68794267-8BF4-40AD-BADD-3D9FAE70DCD6}" type="presParOf" srcId="{C9614E9F-EE2F-4C9E-8397-E4497E10619E}" destId="{D90FD74A-66A0-4658-B00D-CB3C4D902BA8}" srcOrd="0" destOrd="0" presId="urn:microsoft.com/office/officeart/2008/layout/HorizontalMultiLevelHierarchy"/>
    <dgm:cxn modelId="{E97DFF6B-72D2-44BD-A333-9CD0C61734F5}" type="presParOf" srcId="{0100CC0D-AAC0-45A9-95E7-851D9BB1DD63}" destId="{6D953396-1D66-45FC-969C-3EBB8DEC45BA}" srcOrd="5" destOrd="0" presId="urn:microsoft.com/office/officeart/2008/layout/HorizontalMultiLevelHierarchy"/>
    <dgm:cxn modelId="{0522EFE3-659F-4315-B9F8-8989890C4FC9}" type="presParOf" srcId="{6D953396-1D66-45FC-969C-3EBB8DEC45BA}" destId="{96EB0B98-6759-43A7-AED5-1F81A46F4A36}" srcOrd="0" destOrd="0" presId="urn:microsoft.com/office/officeart/2008/layout/HorizontalMultiLevelHierarchy"/>
    <dgm:cxn modelId="{72125781-43E9-41E2-B114-370DF6E61C8E}" type="presParOf" srcId="{6D953396-1D66-45FC-969C-3EBB8DEC45BA}" destId="{4FB868B8-D147-44D2-91B0-16BCFE66B194}" srcOrd="1" destOrd="0" presId="urn:microsoft.com/office/officeart/2008/layout/HorizontalMultiLevelHierarchy"/>
    <dgm:cxn modelId="{C6D53A7D-ECF2-4E53-95D4-D4FBAC2852E7}" type="presParOf" srcId="{0100CC0D-AAC0-45A9-95E7-851D9BB1DD63}" destId="{E615C2D7-B978-41C1-8E01-B8FC8C9F110D}" srcOrd="6" destOrd="0" presId="urn:microsoft.com/office/officeart/2008/layout/HorizontalMultiLevelHierarchy"/>
    <dgm:cxn modelId="{FBFAA3CF-599A-4CBB-B773-5DCF70A4BDC6}" type="presParOf" srcId="{E615C2D7-B978-41C1-8E01-B8FC8C9F110D}" destId="{8A172EE2-3930-4AA6-9B78-56EE548D6640}" srcOrd="0" destOrd="0" presId="urn:microsoft.com/office/officeart/2008/layout/HorizontalMultiLevelHierarchy"/>
    <dgm:cxn modelId="{06CDA6B3-D6EB-45D2-9485-8610A6A05F53}" type="presParOf" srcId="{0100CC0D-AAC0-45A9-95E7-851D9BB1DD63}" destId="{F8DA8FAA-5658-4DAA-8405-486EDF283DAC}" srcOrd="7" destOrd="0" presId="urn:microsoft.com/office/officeart/2008/layout/HorizontalMultiLevelHierarchy"/>
    <dgm:cxn modelId="{49E2E6C0-3A51-4AD7-9ADE-FB364FACCB16}" type="presParOf" srcId="{F8DA8FAA-5658-4DAA-8405-486EDF283DAC}" destId="{55C5FCEC-0F38-4592-A297-15E67751F825}" srcOrd="0" destOrd="0" presId="urn:microsoft.com/office/officeart/2008/layout/HorizontalMultiLevelHierarchy"/>
    <dgm:cxn modelId="{29FFFEA5-C074-4775-8CA3-3EFAC3B694B9}" type="presParOf" srcId="{F8DA8FAA-5658-4DAA-8405-486EDF283DAC}" destId="{EFDC331C-CFEC-42C0-9748-A63D3F65E5D7}" srcOrd="1" destOrd="0" presId="urn:microsoft.com/office/officeart/2008/layout/HorizontalMultiLevelHierarchy"/>
    <dgm:cxn modelId="{517387BF-5AF2-4DD9-8196-EC36E7F2BFF5}" type="presParOf" srcId="{0100CC0D-AAC0-45A9-95E7-851D9BB1DD63}" destId="{3B30A262-5697-494D-8500-AEB9E2F23A81}" srcOrd="8" destOrd="0" presId="urn:microsoft.com/office/officeart/2008/layout/HorizontalMultiLevelHierarchy"/>
    <dgm:cxn modelId="{1B88A69A-087F-46AE-B223-C232273B001F}" type="presParOf" srcId="{3B30A262-5697-494D-8500-AEB9E2F23A81}" destId="{F5635E2A-F903-4781-9BCB-BD620564E876}" srcOrd="0" destOrd="0" presId="urn:microsoft.com/office/officeart/2008/layout/HorizontalMultiLevelHierarchy"/>
    <dgm:cxn modelId="{FFFC4C2D-EEBD-4C22-99C1-48C06D4AFE25}" type="presParOf" srcId="{0100CC0D-AAC0-45A9-95E7-851D9BB1DD63}" destId="{19087F54-1EA4-47AF-AB06-64D65F2377C2}" srcOrd="9" destOrd="0" presId="urn:microsoft.com/office/officeart/2008/layout/HorizontalMultiLevelHierarchy"/>
    <dgm:cxn modelId="{B5E69C7D-C83A-4A2A-B509-9E53173E9998}" type="presParOf" srcId="{19087F54-1EA4-47AF-AB06-64D65F2377C2}" destId="{E318E403-1ECF-4CDD-B66C-34267EB2677E}" srcOrd="0" destOrd="0" presId="urn:microsoft.com/office/officeart/2008/layout/HorizontalMultiLevelHierarchy"/>
    <dgm:cxn modelId="{B1473C62-55CA-43B2-B24A-84B63097D59F}" type="presParOf" srcId="{19087F54-1EA4-47AF-AB06-64D65F2377C2}" destId="{8DAC7942-0504-4186-AAC7-05635D86C333}" srcOrd="1" destOrd="0" presId="urn:microsoft.com/office/officeart/2008/layout/HorizontalMultiLevelHierarchy"/>
    <dgm:cxn modelId="{84D5AF3E-53C8-4388-94A0-850E6FBD1AC1}" type="presParOf" srcId="{0100CC0D-AAC0-45A9-95E7-851D9BB1DD63}" destId="{31B2D3B4-0DBA-4CA9-9EF0-2C3A8A4E11F9}" srcOrd="10" destOrd="0" presId="urn:microsoft.com/office/officeart/2008/layout/HorizontalMultiLevelHierarchy"/>
    <dgm:cxn modelId="{ED4BB3A5-B554-4F5A-A5D2-BB9E8C9FEE37}" type="presParOf" srcId="{31B2D3B4-0DBA-4CA9-9EF0-2C3A8A4E11F9}" destId="{37502CBB-E174-41DE-BE4D-0627380D37C3}" srcOrd="0" destOrd="0" presId="urn:microsoft.com/office/officeart/2008/layout/HorizontalMultiLevelHierarchy"/>
    <dgm:cxn modelId="{5058C3A0-BE02-4BF3-9C40-2C86F08626FF}" type="presParOf" srcId="{0100CC0D-AAC0-45A9-95E7-851D9BB1DD63}" destId="{7BC58A21-E0F5-425F-AAB9-BB330D62BAC9}" srcOrd="11" destOrd="0" presId="urn:microsoft.com/office/officeart/2008/layout/HorizontalMultiLevelHierarchy"/>
    <dgm:cxn modelId="{679E51C6-668A-4838-9DE4-E59C8E0B87F6}" type="presParOf" srcId="{7BC58A21-E0F5-425F-AAB9-BB330D62BAC9}" destId="{A6675E08-5388-4E52-BB26-9BB3167DF8D5}" srcOrd="0" destOrd="0" presId="urn:microsoft.com/office/officeart/2008/layout/HorizontalMultiLevelHierarchy"/>
    <dgm:cxn modelId="{F77BA2C1-D600-4974-8527-E5108005F8D9}" type="presParOf" srcId="{7BC58A21-E0F5-425F-AAB9-BB330D62BAC9}" destId="{34F97040-1660-4509-B650-9657BD97E97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3CDB421-7FB0-42A2-A438-074E6370663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GB"/>
        </a:p>
      </dgm:t>
    </dgm:pt>
    <dgm:pt modelId="{796E0994-A13C-4925-8B6D-59A6BCEC6FAE}">
      <dgm:prSet phldrT="[Text]" custT="1"/>
      <dgm:spPr/>
      <dgm:t>
        <a:bodyPr/>
        <a:lstStyle/>
        <a:p>
          <a:r>
            <a:rPr lang="en-IE" sz="2300" dirty="0" smtClean="0">
              <a:latin typeface="Arial" panose="020B0604020202020204" pitchFamily="34" charset="0"/>
              <a:cs typeface="Arial" panose="020B0604020202020204" pitchFamily="34" charset="0"/>
            </a:rPr>
            <a:t>Industry Governance</a:t>
          </a:r>
          <a:endParaRPr lang="en-GB" sz="2300" dirty="0">
            <a:latin typeface="Arial" panose="020B0604020202020204" pitchFamily="34" charset="0"/>
            <a:cs typeface="Arial" panose="020B0604020202020204" pitchFamily="34" charset="0"/>
          </a:endParaRPr>
        </a:p>
      </dgm:t>
    </dgm:pt>
    <dgm:pt modelId="{E11AD23E-10DD-4C07-9474-AA6BC6036CA4}" type="parTrans" cxnId="{5C78CF02-787E-4499-B5EA-26BE063DF840}">
      <dgm:prSet/>
      <dgm:spPr/>
      <dgm:t>
        <a:bodyPr/>
        <a:lstStyle/>
        <a:p>
          <a:endParaRPr lang="en-GB">
            <a:latin typeface="Arial" panose="020B0604020202020204" pitchFamily="34" charset="0"/>
            <a:cs typeface="Arial" panose="020B0604020202020204" pitchFamily="34" charset="0"/>
          </a:endParaRPr>
        </a:p>
      </dgm:t>
    </dgm:pt>
    <dgm:pt modelId="{EC1FEDE9-F299-4961-B7C7-92DC1ABA3195}" type="sibTrans" cxnId="{5C78CF02-787E-4499-B5EA-26BE063DF840}">
      <dgm:prSet/>
      <dgm:spPr/>
      <dgm:t>
        <a:bodyPr/>
        <a:lstStyle/>
        <a:p>
          <a:endParaRPr lang="en-GB">
            <a:latin typeface="Arial" panose="020B0604020202020204" pitchFamily="34" charset="0"/>
            <a:cs typeface="Arial" panose="020B0604020202020204" pitchFamily="34" charset="0"/>
          </a:endParaRPr>
        </a:p>
      </dgm:t>
    </dgm:pt>
    <dgm:pt modelId="{5FD308AF-3464-4C41-897B-C0D1A432E5E2}">
      <dgm:prSet phldrT="[Text]"/>
      <dgm:spPr/>
      <dgm:t>
        <a:bodyPr/>
        <a:lstStyle/>
        <a:p>
          <a:r>
            <a:rPr lang="en-IE" dirty="0" smtClean="0">
              <a:latin typeface="Arial" panose="020B0604020202020204" pitchFamily="34" charset="0"/>
              <a:cs typeface="Arial" panose="020B0604020202020204" pitchFamily="34" charset="0"/>
            </a:rPr>
            <a:t>Grid Code Management</a:t>
          </a:r>
          <a:endParaRPr lang="en-GB" dirty="0">
            <a:latin typeface="Arial" panose="020B0604020202020204" pitchFamily="34" charset="0"/>
            <a:cs typeface="Arial" panose="020B0604020202020204" pitchFamily="34" charset="0"/>
          </a:endParaRPr>
        </a:p>
      </dgm:t>
    </dgm:pt>
    <dgm:pt modelId="{76AF26AF-4978-4DC3-B8F0-6ECEB001BFB3}" type="parTrans" cxnId="{A429DFDE-9AA2-4D06-BCA0-E0D24CA2DD22}">
      <dgm:prSet/>
      <dgm:spPr/>
      <dgm:t>
        <a:bodyPr/>
        <a:lstStyle/>
        <a:p>
          <a:endParaRPr lang="en-GB">
            <a:latin typeface="Arial" panose="020B0604020202020204" pitchFamily="34" charset="0"/>
            <a:cs typeface="Arial" panose="020B0604020202020204" pitchFamily="34" charset="0"/>
          </a:endParaRPr>
        </a:p>
      </dgm:t>
    </dgm:pt>
    <dgm:pt modelId="{A317873C-DBB9-4444-BC3D-5D8C6992A09B}" type="sibTrans" cxnId="{A429DFDE-9AA2-4D06-BCA0-E0D24CA2DD22}">
      <dgm:prSet/>
      <dgm:spPr/>
      <dgm:t>
        <a:bodyPr/>
        <a:lstStyle/>
        <a:p>
          <a:endParaRPr lang="en-GB">
            <a:latin typeface="Arial" panose="020B0604020202020204" pitchFamily="34" charset="0"/>
            <a:cs typeface="Arial" panose="020B0604020202020204" pitchFamily="34" charset="0"/>
          </a:endParaRPr>
        </a:p>
      </dgm:t>
    </dgm:pt>
    <dgm:pt modelId="{4E0950BC-86E4-4FA3-BEE9-F94C7C908621}">
      <dgm:prSet phldrT="[Text]"/>
      <dgm:spPr/>
      <dgm:t>
        <a:bodyPr/>
        <a:lstStyle/>
        <a:p>
          <a:r>
            <a:rPr lang="en-IE" dirty="0" smtClean="0">
              <a:latin typeface="Arial" panose="020B0604020202020204" pitchFamily="34" charset="0"/>
              <a:cs typeface="Arial" panose="020B0604020202020204" pitchFamily="34" charset="0"/>
            </a:rPr>
            <a:t>Network Code Implementation</a:t>
          </a:r>
          <a:endParaRPr lang="en-GB" dirty="0">
            <a:latin typeface="Arial" panose="020B0604020202020204" pitchFamily="34" charset="0"/>
            <a:cs typeface="Arial" panose="020B0604020202020204" pitchFamily="34" charset="0"/>
          </a:endParaRPr>
        </a:p>
      </dgm:t>
    </dgm:pt>
    <dgm:pt modelId="{40B12339-E095-4DB3-9F83-094785FD5498}" type="sibTrans" cxnId="{71C42533-2D67-4804-8785-8E4FA55CF7A0}">
      <dgm:prSet/>
      <dgm:spPr/>
      <dgm:t>
        <a:bodyPr/>
        <a:lstStyle/>
        <a:p>
          <a:endParaRPr lang="en-GB">
            <a:latin typeface="Arial" panose="020B0604020202020204" pitchFamily="34" charset="0"/>
            <a:cs typeface="Arial" panose="020B0604020202020204" pitchFamily="34" charset="0"/>
          </a:endParaRPr>
        </a:p>
      </dgm:t>
    </dgm:pt>
    <dgm:pt modelId="{1CFFE8B4-4095-49C5-960C-3FC1EEE4B1CA}" type="parTrans" cxnId="{71C42533-2D67-4804-8785-8E4FA55CF7A0}">
      <dgm:prSet/>
      <dgm:spPr/>
      <dgm:t>
        <a:bodyPr/>
        <a:lstStyle/>
        <a:p>
          <a:endParaRPr lang="en-GB">
            <a:latin typeface="Arial" panose="020B0604020202020204" pitchFamily="34" charset="0"/>
            <a:cs typeface="Arial" panose="020B0604020202020204" pitchFamily="34" charset="0"/>
          </a:endParaRPr>
        </a:p>
      </dgm:t>
    </dgm:pt>
    <dgm:pt modelId="{485EF438-EAB9-4D79-B826-9F9BCF344A2A}">
      <dgm:prSet phldrT="[Text]"/>
      <dgm:spPr/>
      <dgm:t>
        <a:bodyPr/>
        <a:lstStyle/>
        <a:p>
          <a:r>
            <a:rPr lang="en-IE" dirty="0" smtClean="0">
              <a:latin typeface="Arial" panose="020B0604020202020204" pitchFamily="34" charset="0"/>
              <a:cs typeface="Arial" panose="020B0604020202020204" pitchFamily="34" charset="0"/>
            </a:rPr>
            <a:t>TSSPS</a:t>
          </a:r>
          <a:endParaRPr lang="en-GB" dirty="0">
            <a:latin typeface="Arial" panose="020B0604020202020204" pitchFamily="34" charset="0"/>
            <a:cs typeface="Arial" panose="020B0604020202020204" pitchFamily="34" charset="0"/>
          </a:endParaRPr>
        </a:p>
      </dgm:t>
    </dgm:pt>
    <dgm:pt modelId="{C1AF4260-266A-4694-AEC4-D87B8413BBAA}" type="parTrans" cxnId="{29C0E995-8774-4214-A4B5-B3CC53ADEBAD}">
      <dgm:prSet/>
      <dgm:spPr/>
      <dgm:t>
        <a:bodyPr/>
        <a:lstStyle/>
        <a:p>
          <a:endParaRPr lang="en-GB">
            <a:latin typeface="Arial" panose="020B0604020202020204" pitchFamily="34" charset="0"/>
            <a:cs typeface="Arial" panose="020B0604020202020204" pitchFamily="34" charset="0"/>
          </a:endParaRPr>
        </a:p>
      </dgm:t>
    </dgm:pt>
    <dgm:pt modelId="{32815370-0681-4966-93D2-CBA7479288B6}" type="sibTrans" cxnId="{29C0E995-8774-4214-A4B5-B3CC53ADEBAD}">
      <dgm:prSet/>
      <dgm:spPr/>
      <dgm:t>
        <a:bodyPr/>
        <a:lstStyle/>
        <a:p>
          <a:endParaRPr lang="en-GB">
            <a:latin typeface="Arial" panose="020B0604020202020204" pitchFamily="34" charset="0"/>
            <a:cs typeface="Arial" panose="020B0604020202020204" pitchFamily="34" charset="0"/>
          </a:endParaRPr>
        </a:p>
      </dgm:t>
    </dgm:pt>
    <dgm:pt modelId="{3558959B-53DC-4607-A192-BD0A9FBC13E0}">
      <dgm:prSet phldrT="[Text]"/>
      <dgm:spPr/>
      <dgm:t>
        <a:bodyPr/>
        <a:lstStyle/>
        <a:p>
          <a:r>
            <a:rPr lang="en-IE" dirty="0" smtClean="0">
              <a:latin typeface="Arial" panose="020B0604020202020204" pitchFamily="34" charset="0"/>
              <a:cs typeface="Arial" panose="020B0604020202020204" pitchFamily="34" charset="0"/>
            </a:rPr>
            <a:t>Operating Security Standards</a:t>
          </a:r>
          <a:endParaRPr lang="en-GB" dirty="0">
            <a:latin typeface="Arial" panose="020B0604020202020204" pitchFamily="34" charset="0"/>
            <a:cs typeface="Arial" panose="020B0604020202020204" pitchFamily="34" charset="0"/>
          </a:endParaRPr>
        </a:p>
      </dgm:t>
    </dgm:pt>
    <dgm:pt modelId="{92FA287F-8CE7-4BC4-9200-205E08496DF9}" type="parTrans" cxnId="{710572FF-94FF-47C1-B518-DDB5DECD86A7}">
      <dgm:prSet/>
      <dgm:spPr/>
      <dgm:t>
        <a:bodyPr/>
        <a:lstStyle/>
        <a:p>
          <a:endParaRPr lang="en-GB">
            <a:latin typeface="Arial" panose="020B0604020202020204" pitchFamily="34" charset="0"/>
            <a:cs typeface="Arial" panose="020B0604020202020204" pitchFamily="34" charset="0"/>
          </a:endParaRPr>
        </a:p>
      </dgm:t>
    </dgm:pt>
    <dgm:pt modelId="{2C51A635-6A90-43C5-87AF-DCF373896F37}" type="sibTrans" cxnId="{710572FF-94FF-47C1-B518-DDB5DECD86A7}">
      <dgm:prSet/>
      <dgm:spPr/>
      <dgm:t>
        <a:bodyPr/>
        <a:lstStyle/>
        <a:p>
          <a:endParaRPr lang="en-GB">
            <a:latin typeface="Arial" panose="020B0604020202020204" pitchFamily="34" charset="0"/>
            <a:cs typeface="Arial" panose="020B0604020202020204" pitchFamily="34" charset="0"/>
          </a:endParaRPr>
        </a:p>
      </dgm:t>
    </dgm:pt>
    <dgm:pt modelId="{5C4793BF-F319-4F42-94BA-D2AC51C7F642}" type="pres">
      <dgm:prSet presAssocID="{43CDB421-7FB0-42A2-A438-074E6370663D}" presName="Name0" presStyleCnt="0">
        <dgm:presLayoutVars>
          <dgm:chPref val="1"/>
          <dgm:dir/>
          <dgm:animOne val="branch"/>
          <dgm:animLvl val="lvl"/>
          <dgm:resizeHandles val="exact"/>
        </dgm:presLayoutVars>
      </dgm:prSet>
      <dgm:spPr/>
      <dgm:t>
        <a:bodyPr/>
        <a:lstStyle/>
        <a:p>
          <a:endParaRPr lang="en-GB"/>
        </a:p>
      </dgm:t>
    </dgm:pt>
    <dgm:pt modelId="{84041405-9ED8-46DF-BED0-83C99C3CABEA}" type="pres">
      <dgm:prSet presAssocID="{796E0994-A13C-4925-8B6D-59A6BCEC6FAE}" presName="root1" presStyleCnt="0"/>
      <dgm:spPr/>
    </dgm:pt>
    <dgm:pt modelId="{D563E83B-FBAF-46E2-817C-B7D133F67783}" type="pres">
      <dgm:prSet presAssocID="{796E0994-A13C-4925-8B6D-59A6BCEC6FAE}" presName="LevelOneTextNode" presStyleLbl="node0" presStyleIdx="0" presStyleCnt="1" custScaleX="77638" custScaleY="88254">
        <dgm:presLayoutVars>
          <dgm:chPref val="3"/>
        </dgm:presLayoutVars>
      </dgm:prSet>
      <dgm:spPr/>
      <dgm:t>
        <a:bodyPr/>
        <a:lstStyle/>
        <a:p>
          <a:endParaRPr lang="en-GB"/>
        </a:p>
      </dgm:t>
    </dgm:pt>
    <dgm:pt modelId="{0100CC0D-AAC0-45A9-95E7-851D9BB1DD63}" type="pres">
      <dgm:prSet presAssocID="{796E0994-A13C-4925-8B6D-59A6BCEC6FAE}" presName="level2hierChild" presStyleCnt="0"/>
      <dgm:spPr/>
    </dgm:pt>
    <dgm:pt modelId="{E2A1B54D-C734-4192-A75F-74735F3E5F06}" type="pres">
      <dgm:prSet presAssocID="{76AF26AF-4978-4DC3-B8F0-6ECEB001BFB3}" presName="conn2-1" presStyleLbl="parChTrans1D2" presStyleIdx="0" presStyleCnt="4"/>
      <dgm:spPr/>
      <dgm:t>
        <a:bodyPr/>
        <a:lstStyle/>
        <a:p>
          <a:endParaRPr lang="en-GB"/>
        </a:p>
      </dgm:t>
    </dgm:pt>
    <dgm:pt modelId="{8C9E19E0-2F5D-4403-9AF4-B5975F97E92C}" type="pres">
      <dgm:prSet presAssocID="{76AF26AF-4978-4DC3-B8F0-6ECEB001BFB3}" presName="connTx" presStyleLbl="parChTrans1D2" presStyleIdx="0" presStyleCnt="4"/>
      <dgm:spPr/>
      <dgm:t>
        <a:bodyPr/>
        <a:lstStyle/>
        <a:p>
          <a:endParaRPr lang="en-GB"/>
        </a:p>
      </dgm:t>
    </dgm:pt>
    <dgm:pt modelId="{BB8BFD78-CCE3-4BB6-AAF5-6303A9EAF7D0}" type="pres">
      <dgm:prSet presAssocID="{5FD308AF-3464-4C41-897B-C0D1A432E5E2}" presName="root2" presStyleCnt="0"/>
      <dgm:spPr/>
    </dgm:pt>
    <dgm:pt modelId="{F1A8F774-A04B-4D74-8CFA-A1C03C38E772}" type="pres">
      <dgm:prSet presAssocID="{5FD308AF-3464-4C41-897B-C0D1A432E5E2}" presName="LevelTwoTextNode" presStyleLbl="node2" presStyleIdx="0" presStyleCnt="4">
        <dgm:presLayoutVars>
          <dgm:chPref val="3"/>
        </dgm:presLayoutVars>
      </dgm:prSet>
      <dgm:spPr/>
      <dgm:t>
        <a:bodyPr/>
        <a:lstStyle/>
        <a:p>
          <a:endParaRPr lang="en-GB"/>
        </a:p>
      </dgm:t>
    </dgm:pt>
    <dgm:pt modelId="{C083A2A1-AD52-45AB-8CE8-49AE9C6D3BC1}" type="pres">
      <dgm:prSet presAssocID="{5FD308AF-3464-4C41-897B-C0D1A432E5E2}" presName="level3hierChild" presStyleCnt="0"/>
      <dgm:spPr/>
    </dgm:pt>
    <dgm:pt modelId="{8BDD8C44-EB53-4EDD-8A67-86E0E99C43CB}" type="pres">
      <dgm:prSet presAssocID="{1CFFE8B4-4095-49C5-960C-3FC1EEE4B1CA}" presName="conn2-1" presStyleLbl="parChTrans1D2" presStyleIdx="1" presStyleCnt="4"/>
      <dgm:spPr/>
      <dgm:t>
        <a:bodyPr/>
        <a:lstStyle/>
        <a:p>
          <a:endParaRPr lang="en-GB"/>
        </a:p>
      </dgm:t>
    </dgm:pt>
    <dgm:pt modelId="{3261ED65-917F-4FC5-84CA-5C3F726FC5F2}" type="pres">
      <dgm:prSet presAssocID="{1CFFE8B4-4095-49C5-960C-3FC1EEE4B1CA}" presName="connTx" presStyleLbl="parChTrans1D2" presStyleIdx="1" presStyleCnt="4"/>
      <dgm:spPr/>
      <dgm:t>
        <a:bodyPr/>
        <a:lstStyle/>
        <a:p>
          <a:endParaRPr lang="en-GB"/>
        </a:p>
      </dgm:t>
    </dgm:pt>
    <dgm:pt modelId="{1DFB7B28-1C3A-4435-B3B2-0ED4C34F5EA5}" type="pres">
      <dgm:prSet presAssocID="{4E0950BC-86E4-4FA3-BEE9-F94C7C908621}" presName="root2" presStyleCnt="0"/>
      <dgm:spPr/>
    </dgm:pt>
    <dgm:pt modelId="{8931E48A-77D3-4798-88A5-9403083848D7}" type="pres">
      <dgm:prSet presAssocID="{4E0950BC-86E4-4FA3-BEE9-F94C7C908621}" presName="LevelTwoTextNode" presStyleLbl="node2" presStyleIdx="1" presStyleCnt="4">
        <dgm:presLayoutVars>
          <dgm:chPref val="3"/>
        </dgm:presLayoutVars>
      </dgm:prSet>
      <dgm:spPr/>
      <dgm:t>
        <a:bodyPr/>
        <a:lstStyle/>
        <a:p>
          <a:endParaRPr lang="en-GB"/>
        </a:p>
      </dgm:t>
    </dgm:pt>
    <dgm:pt modelId="{288E5301-DDB6-4D72-B365-85F6C821A8F8}" type="pres">
      <dgm:prSet presAssocID="{4E0950BC-86E4-4FA3-BEE9-F94C7C908621}" presName="level3hierChild" presStyleCnt="0"/>
      <dgm:spPr/>
    </dgm:pt>
    <dgm:pt modelId="{C5860D6D-ABBB-4D95-B72D-64567120B134}" type="pres">
      <dgm:prSet presAssocID="{C1AF4260-266A-4694-AEC4-D87B8413BBAA}" presName="conn2-1" presStyleLbl="parChTrans1D2" presStyleIdx="2" presStyleCnt="4"/>
      <dgm:spPr/>
      <dgm:t>
        <a:bodyPr/>
        <a:lstStyle/>
        <a:p>
          <a:endParaRPr lang="en-GB"/>
        </a:p>
      </dgm:t>
    </dgm:pt>
    <dgm:pt modelId="{76EF4E26-B7A0-4B16-B3FB-03743761D08D}" type="pres">
      <dgm:prSet presAssocID="{C1AF4260-266A-4694-AEC4-D87B8413BBAA}" presName="connTx" presStyleLbl="parChTrans1D2" presStyleIdx="2" presStyleCnt="4"/>
      <dgm:spPr/>
      <dgm:t>
        <a:bodyPr/>
        <a:lstStyle/>
        <a:p>
          <a:endParaRPr lang="en-GB"/>
        </a:p>
      </dgm:t>
    </dgm:pt>
    <dgm:pt modelId="{08C90B8C-7390-4099-9E62-90B07777BB03}" type="pres">
      <dgm:prSet presAssocID="{485EF438-EAB9-4D79-B826-9F9BCF344A2A}" presName="root2" presStyleCnt="0"/>
      <dgm:spPr/>
    </dgm:pt>
    <dgm:pt modelId="{A9F6FF89-1DA2-49C7-BB78-174B302F010E}" type="pres">
      <dgm:prSet presAssocID="{485EF438-EAB9-4D79-B826-9F9BCF344A2A}" presName="LevelTwoTextNode" presStyleLbl="node2" presStyleIdx="2" presStyleCnt="4">
        <dgm:presLayoutVars>
          <dgm:chPref val="3"/>
        </dgm:presLayoutVars>
      </dgm:prSet>
      <dgm:spPr/>
      <dgm:t>
        <a:bodyPr/>
        <a:lstStyle/>
        <a:p>
          <a:endParaRPr lang="en-GB"/>
        </a:p>
      </dgm:t>
    </dgm:pt>
    <dgm:pt modelId="{E91BCA29-F8C0-4079-B2E4-0028842039F4}" type="pres">
      <dgm:prSet presAssocID="{485EF438-EAB9-4D79-B826-9F9BCF344A2A}" presName="level3hierChild" presStyleCnt="0"/>
      <dgm:spPr/>
    </dgm:pt>
    <dgm:pt modelId="{3862C2F5-C689-4073-9706-6F12C278181B}" type="pres">
      <dgm:prSet presAssocID="{92FA287F-8CE7-4BC4-9200-205E08496DF9}" presName="conn2-1" presStyleLbl="parChTrans1D2" presStyleIdx="3" presStyleCnt="4"/>
      <dgm:spPr/>
      <dgm:t>
        <a:bodyPr/>
        <a:lstStyle/>
        <a:p>
          <a:endParaRPr lang="en-GB"/>
        </a:p>
      </dgm:t>
    </dgm:pt>
    <dgm:pt modelId="{D7299883-E78E-43BE-8278-4096A26B3832}" type="pres">
      <dgm:prSet presAssocID="{92FA287F-8CE7-4BC4-9200-205E08496DF9}" presName="connTx" presStyleLbl="parChTrans1D2" presStyleIdx="3" presStyleCnt="4"/>
      <dgm:spPr/>
      <dgm:t>
        <a:bodyPr/>
        <a:lstStyle/>
        <a:p>
          <a:endParaRPr lang="en-GB"/>
        </a:p>
      </dgm:t>
    </dgm:pt>
    <dgm:pt modelId="{1246119C-95F8-4027-BE94-A4F154A223BC}" type="pres">
      <dgm:prSet presAssocID="{3558959B-53DC-4607-A192-BD0A9FBC13E0}" presName="root2" presStyleCnt="0"/>
      <dgm:spPr/>
    </dgm:pt>
    <dgm:pt modelId="{DE97ABC1-C43D-4A9C-82B6-50BE7A01464F}" type="pres">
      <dgm:prSet presAssocID="{3558959B-53DC-4607-A192-BD0A9FBC13E0}" presName="LevelTwoTextNode" presStyleLbl="node2" presStyleIdx="3" presStyleCnt="4">
        <dgm:presLayoutVars>
          <dgm:chPref val="3"/>
        </dgm:presLayoutVars>
      </dgm:prSet>
      <dgm:spPr/>
      <dgm:t>
        <a:bodyPr/>
        <a:lstStyle/>
        <a:p>
          <a:endParaRPr lang="en-GB"/>
        </a:p>
      </dgm:t>
    </dgm:pt>
    <dgm:pt modelId="{BF89AE06-3D38-4BA2-96CA-38FA173C8C36}" type="pres">
      <dgm:prSet presAssocID="{3558959B-53DC-4607-A192-BD0A9FBC13E0}" presName="level3hierChild" presStyleCnt="0"/>
      <dgm:spPr/>
    </dgm:pt>
  </dgm:ptLst>
  <dgm:cxnLst>
    <dgm:cxn modelId="{710572FF-94FF-47C1-B518-DDB5DECD86A7}" srcId="{796E0994-A13C-4925-8B6D-59A6BCEC6FAE}" destId="{3558959B-53DC-4607-A192-BD0A9FBC13E0}" srcOrd="3" destOrd="0" parTransId="{92FA287F-8CE7-4BC4-9200-205E08496DF9}" sibTransId="{2C51A635-6A90-43C5-87AF-DCF373896F37}"/>
    <dgm:cxn modelId="{B3CCEE96-009C-489F-8998-AC4BD248A691}" type="presOf" srcId="{485EF438-EAB9-4D79-B826-9F9BCF344A2A}" destId="{A9F6FF89-1DA2-49C7-BB78-174B302F010E}" srcOrd="0" destOrd="0" presId="urn:microsoft.com/office/officeart/2008/layout/HorizontalMultiLevelHierarchy"/>
    <dgm:cxn modelId="{A429DFDE-9AA2-4D06-BCA0-E0D24CA2DD22}" srcId="{796E0994-A13C-4925-8B6D-59A6BCEC6FAE}" destId="{5FD308AF-3464-4C41-897B-C0D1A432E5E2}" srcOrd="0" destOrd="0" parTransId="{76AF26AF-4978-4DC3-B8F0-6ECEB001BFB3}" sibTransId="{A317873C-DBB9-4444-BC3D-5D8C6992A09B}"/>
    <dgm:cxn modelId="{1182FAFA-B7FE-4C6E-B61F-D04ABBE13AA4}" type="presOf" srcId="{4E0950BC-86E4-4FA3-BEE9-F94C7C908621}" destId="{8931E48A-77D3-4798-88A5-9403083848D7}" srcOrd="0" destOrd="0" presId="urn:microsoft.com/office/officeart/2008/layout/HorizontalMultiLevelHierarchy"/>
    <dgm:cxn modelId="{CA779A25-7D1F-485C-ABE5-A9E1CEC26F1B}" type="presOf" srcId="{5FD308AF-3464-4C41-897B-C0D1A432E5E2}" destId="{F1A8F774-A04B-4D74-8CFA-A1C03C38E772}" srcOrd="0" destOrd="0" presId="urn:microsoft.com/office/officeart/2008/layout/HorizontalMultiLevelHierarchy"/>
    <dgm:cxn modelId="{BA90D713-6140-4D68-BBBC-5EDB66A6FB8E}" type="presOf" srcId="{76AF26AF-4978-4DC3-B8F0-6ECEB001BFB3}" destId="{8C9E19E0-2F5D-4403-9AF4-B5975F97E92C}" srcOrd="1" destOrd="0" presId="urn:microsoft.com/office/officeart/2008/layout/HorizontalMultiLevelHierarchy"/>
    <dgm:cxn modelId="{74C83620-D610-4BA2-AD09-999278EB6B3E}" type="presOf" srcId="{C1AF4260-266A-4694-AEC4-D87B8413BBAA}" destId="{C5860D6D-ABBB-4D95-B72D-64567120B134}" srcOrd="0" destOrd="0" presId="urn:microsoft.com/office/officeart/2008/layout/HorizontalMultiLevelHierarchy"/>
    <dgm:cxn modelId="{B9BCF5A2-4248-4963-BF1C-503484B1B887}" type="presOf" srcId="{43CDB421-7FB0-42A2-A438-074E6370663D}" destId="{5C4793BF-F319-4F42-94BA-D2AC51C7F642}" srcOrd="0" destOrd="0" presId="urn:microsoft.com/office/officeart/2008/layout/HorizontalMultiLevelHierarchy"/>
    <dgm:cxn modelId="{BFACCE99-8E6D-4D50-A7B4-1CA1C407C15A}" type="presOf" srcId="{92FA287F-8CE7-4BC4-9200-205E08496DF9}" destId="{D7299883-E78E-43BE-8278-4096A26B3832}" srcOrd="1" destOrd="0" presId="urn:microsoft.com/office/officeart/2008/layout/HorizontalMultiLevelHierarchy"/>
    <dgm:cxn modelId="{5C78CF02-787E-4499-B5EA-26BE063DF840}" srcId="{43CDB421-7FB0-42A2-A438-074E6370663D}" destId="{796E0994-A13C-4925-8B6D-59A6BCEC6FAE}" srcOrd="0" destOrd="0" parTransId="{E11AD23E-10DD-4C07-9474-AA6BC6036CA4}" sibTransId="{EC1FEDE9-F299-4961-B7C7-92DC1ABA3195}"/>
    <dgm:cxn modelId="{C8CD23B9-512D-4FBB-9F97-2741ED92EBAB}" type="presOf" srcId="{C1AF4260-266A-4694-AEC4-D87B8413BBAA}" destId="{76EF4E26-B7A0-4B16-B3FB-03743761D08D}" srcOrd="1" destOrd="0" presId="urn:microsoft.com/office/officeart/2008/layout/HorizontalMultiLevelHierarchy"/>
    <dgm:cxn modelId="{D04E723B-8C83-40D3-B669-C957857FE9AF}" type="presOf" srcId="{1CFFE8B4-4095-49C5-960C-3FC1EEE4B1CA}" destId="{3261ED65-917F-4FC5-84CA-5C3F726FC5F2}" srcOrd="1" destOrd="0" presId="urn:microsoft.com/office/officeart/2008/layout/HorizontalMultiLevelHierarchy"/>
    <dgm:cxn modelId="{71C42533-2D67-4804-8785-8E4FA55CF7A0}" srcId="{796E0994-A13C-4925-8B6D-59A6BCEC6FAE}" destId="{4E0950BC-86E4-4FA3-BEE9-F94C7C908621}" srcOrd="1" destOrd="0" parTransId="{1CFFE8B4-4095-49C5-960C-3FC1EEE4B1CA}" sibTransId="{40B12339-E095-4DB3-9F83-094785FD5498}"/>
    <dgm:cxn modelId="{7E624386-097A-4A55-862F-37027CC05C63}" type="presOf" srcId="{3558959B-53DC-4607-A192-BD0A9FBC13E0}" destId="{DE97ABC1-C43D-4A9C-82B6-50BE7A01464F}" srcOrd="0" destOrd="0" presId="urn:microsoft.com/office/officeart/2008/layout/HorizontalMultiLevelHierarchy"/>
    <dgm:cxn modelId="{564A7C1C-4173-48B0-83A1-EAA89ECB827A}" type="presOf" srcId="{1CFFE8B4-4095-49C5-960C-3FC1EEE4B1CA}" destId="{8BDD8C44-EB53-4EDD-8A67-86E0E99C43CB}" srcOrd="0" destOrd="0" presId="urn:microsoft.com/office/officeart/2008/layout/HorizontalMultiLevelHierarchy"/>
    <dgm:cxn modelId="{0031F26A-CD31-4BED-BD64-FB639A655F3B}" type="presOf" srcId="{92FA287F-8CE7-4BC4-9200-205E08496DF9}" destId="{3862C2F5-C689-4073-9706-6F12C278181B}" srcOrd="0" destOrd="0" presId="urn:microsoft.com/office/officeart/2008/layout/HorizontalMultiLevelHierarchy"/>
    <dgm:cxn modelId="{7E4E6F5C-CC3C-45F9-8F69-3F1CF7757C35}" type="presOf" srcId="{76AF26AF-4978-4DC3-B8F0-6ECEB001BFB3}" destId="{E2A1B54D-C734-4192-A75F-74735F3E5F06}" srcOrd="0" destOrd="0" presId="urn:microsoft.com/office/officeart/2008/layout/HorizontalMultiLevelHierarchy"/>
    <dgm:cxn modelId="{29C0E995-8774-4214-A4B5-B3CC53ADEBAD}" srcId="{796E0994-A13C-4925-8B6D-59A6BCEC6FAE}" destId="{485EF438-EAB9-4D79-B826-9F9BCF344A2A}" srcOrd="2" destOrd="0" parTransId="{C1AF4260-266A-4694-AEC4-D87B8413BBAA}" sibTransId="{32815370-0681-4966-93D2-CBA7479288B6}"/>
    <dgm:cxn modelId="{E2FC0C85-A3F2-42E8-BA2B-B1BF1A8B1D0D}" type="presOf" srcId="{796E0994-A13C-4925-8B6D-59A6BCEC6FAE}" destId="{D563E83B-FBAF-46E2-817C-B7D133F67783}" srcOrd="0" destOrd="0" presId="urn:microsoft.com/office/officeart/2008/layout/HorizontalMultiLevelHierarchy"/>
    <dgm:cxn modelId="{6755C18F-1430-443F-9225-14A48B2237AB}" type="presParOf" srcId="{5C4793BF-F319-4F42-94BA-D2AC51C7F642}" destId="{84041405-9ED8-46DF-BED0-83C99C3CABEA}" srcOrd="0" destOrd="0" presId="urn:microsoft.com/office/officeart/2008/layout/HorizontalMultiLevelHierarchy"/>
    <dgm:cxn modelId="{23195C03-2D99-43BA-9CB9-B6BF79FE340D}" type="presParOf" srcId="{84041405-9ED8-46DF-BED0-83C99C3CABEA}" destId="{D563E83B-FBAF-46E2-817C-B7D133F67783}" srcOrd="0" destOrd="0" presId="urn:microsoft.com/office/officeart/2008/layout/HorizontalMultiLevelHierarchy"/>
    <dgm:cxn modelId="{23C89881-5556-42DB-9BD3-1AE4862E9393}" type="presParOf" srcId="{84041405-9ED8-46DF-BED0-83C99C3CABEA}" destId="{0100CC0D-AAC0-45A9-95E7-851D9BB1DD63}" srcOrd="1" destOrd="0" presId="urn:microsoft.com/office/officeart/2008/layout/HorizontalMultiLevelHierarchy"/>
    <dgm:cxn modelId="{96542EA0-B0AC-43B9-9A06-5C55C53C7EC9}" type="presParOf" srcId="{0100CC0D-AAC0-45A9-95E7-851D9BB1DD63}" destId="{E2A1B54D-C734-4192-A75F-74735F3E5F06}" srcOrd="0" destOrd="0" presId="urn:microsoft.com/office/officeart/2008/layout/HorizontalMultiLevelHierarchy"/>
    <dgm:cxn modelId="{BC0937AF-F1BC-4A0A-A492-2ADB252C90E7}" type="presParOf" srcId="{E2A1B54D-C734-4192-A75F-74735F3E5F06}" destId="{8C9E19E0-2F5D-4403-9AF4-B5975F97E92C}" srcOrd="0" destOrd="0" presId="urn:microsoft.com/office/officeart/2008/layout/HorizontalMultiLevelHierarchy"/>
    <dgm:cxn modelId="{CE74C4FB-EAA5-43E0-8F49-13514933AA29}" type="presParOf" srcId="{0100CC0D-AAC0-45A9-95E7-851D9BB1DD63}" destId="{BB8BFD78-CCE3-4BB6-AAF5-6303A9EAF7D0}" srcOrd="1" destOrd="0" presId="urn:microsoft.com/office/officeart/2008/layout/HorizontalMultiLevelHierarchy"/>
    <dgm:cxn modelId="{C29687CE-B47A-42C1-AB98-B0C524F53D27}" type="presParOf" srcId="{BB8BFD78-CCE3-4BB6-AAF5-6303A9EAF7D0}" destId="{F1A8F774-A04B-4D74-8CFA-A1C03C38E772}" srcOrd="0" destOrd="0" presId="urn:microsoft.com/office/officeart/2008/layout/HorizontalMultiLevelHierarchy"/>
    <dgm:cxn modelId="{258D988D-1C7C-4180-88B1-8B1E98C80A50}" type="presParOf" srcId="{BB8BFD78-CCE3-4BB6-AAF5-6303A9EAF7D0}" destId="{C083A2A1-AD52-45AB-8CE8-49AE9C6D3BC1}" srcOrd="1" destOrd="0" presId="urn:microsoft.com/office/officeart/2008/layout/HorizontalMultiLevelHierarchy"/>
    <dgm:cxn modelId="{FDD1C095-FACC-4E8F-8CEC-E788482B4800}" type="presParOf" srcId="{0100CC0D-AAC0-45A9-95E7-851D9BB1DD63}" destId="{8BDD8C44-EB53-4EDD-8A67-86E0E99C43CB}" srcOrd="2" destOrd="0" presId="urn:microsoft.com/office/officeart/2008/layout/HorizontalMultiLevelHierarchy"/>
    <dgm:cxn modelId="{24046394-269A-49D0-AA39-F2DF1DFFAFC9}" type="presParOf" srcId="{8BDD8C44-EB53-4EDD-8A67-86E0E99C43CB}" destId="{3261ED65-917F-4FC5-84CA-5C3F726FC5F2}" srcOrd="0" destOrd="0" presId="urn:microsoft.com/office/officeart/2008/layout/HorizontalMultiLevelHierarchy"/>
    <dgm:cxn modelId="{587B9E40-15B7-4C3B-80E1-D6D98E12948E}" type="presParOf" srcId="{0100CC0D-AAC0-45A9-95E7-851D9BB1DD63}" destId="{1DFB7B28-1C3A-4435-B3B2-0ED4C34F5EA5}" srcOrd="3" destOrd="0" presId="urn:microsoft.com/office/officeart/2008/layout/HorizontalMultiLevelHierarchy"/>
    <dgm:cxn modelId="{D3EA223D-D23A-4EB8-902C-65E9DD8E3C2E}" type="presParOf" srcId="{1DFB7B28-1C3A-4435-B3B2-0ED4C34F5EA5}" destId="{8931E48A-77D3-4798-88A5-9403083848D7}" srcOrd="0" destOrd="0" presId="urn:microsoft.com/office/officeart/2008/layout/HorizontalMultiLevelHierarchy"/>
    <dgm:cxn modelId="{C2D47328-BBE3-4C71-9843-B5829B9F2D10}" type="presParOf" srcId="{1DFB7B28-1C3A-4435-B3B2-0ED4C34F5EA5}" destId="{288E5301-DDB6-4D72-B365-85F6C821A8F8}" srcOrd="1" destOrd="0" presId="urn:microsoft.com/office/officeart/2008/layout/HorizontalMultiLevelHierarchy"/>
    <dgm:cxn modelId="{93DD2B93-A797-4EE6-971C-5116DF4808C1}" type="presParOf" srcId="{0100CC0D-AAC0-45A9-95E7-851D9BB1DD63}" destId="{C5860D6D-ABBB-4D95-B72D-64567120B134}" srcOrd="4" destOrd="0" presId="urn:microsoft.com/office/officeart/2008/layout/HorizontalMultiLevelHierarchy"/>
    <dgm:cxn modelId="{793B079E-E950-4101-9593-9DA4C3445480}" type="presParOf" srcId="{C5860D6D-ABBB-4D95-B72D-64567120B134}" destId="{76EF4E26-B7A0-4B16-B3FB-03743761D08D}" srcOrd="0" destOrd="0" presId="urn:microsoft.com/office/officeart/2008/layout/HorizontalMultiLevelHierarchy"/>
    <dgm:cxn modelId="{DDA42EF5-B0BC-4847-93C9-7C9124C14FE9}" type="presParOf" srcId="{0100CC0D-AAC0-45A9-95E7-851D9BB1DD63}" destId="{08C90B8C-7390-4099-9E62-90B07777BB03}" srcOrd="5" destOrd="0" presId="urn:microsoft.com/office/officeart/2008/layout/HorizontalMultiLevelHierarchy"/>
    <dgm:cxn modelId="{FC12C477-637D-43E3-BF20-843CCB1E9778}" type="presParOf" srcId="{08C90B8C-7390-4099-9E62-90B07777BB03}" destId="{A9F6FF89-1DA2-49C7-BB78-174B302F010E}" srcOrd="0" destOrd="0" presId="urn:microsoft.com/office/officeart/2008/layout/HorizontalMultiLevelHierarchy"/>
    <dgm:cxn modelId="{D3B86421-3EC3-4527-A177-666BCC66052E}" type="presParOf" srcId="{08C90B8C-7390-4099-9E62-90B07777BB03}" destId="{E91BCA29-F8C0-4079-B2E4-0028842039F4}" srcOrd="1" destOrd="0" presId="urn:microsoft.com/office/officeart/2008/layout/HorizontalMultiLevelHierarchy"/>
    <dgm:cxn modelId="{4C33D9F2-3875-4CE3-87EA-107EA1C6A8F7}" type="presParOf" srcId="{0100CC0D-AAC0-45A9-95E7-851D9BB1DD63}" destId="{3862C2F5-C689-4073-9706-6F12C278181B}" srcOrd="6" destOrd="0" presId="urn:microsoft.com/office/officeart/2008/layout/HorizontalMultiLevelHierarchy"/>
    <dgm:cxn modelId="{E39EE916-C80C-4BB5-995A-166DA1631CBA}" type="presParOf" srcId="{3862C2F5-C689-4073-9706-6F12C278181B}" destId="{D7299883-E78E-43BE-8278-4096A26B3832}" srcOrd="0" destOrd="0" presId="urn:microsoft.com/office/officeart/2008/layout/HorizontalMultiLevelHierarchy"/>
    <dgm:cxn modelId="{0EDCFA08-BC4C-4F37-BFB4-D94E55A2C87C}" type="presParOf" srcId="{0100CC0D-AAC0-45A9-95E7-851D9BB1DD63}" destId="{1246119C-95F8-4027-BE94-A4F154A223BC}" srcOrd="7" destOrd="0" presId="urn:microsoft.com/office/officeart/2008/layout/HorizontalMultiLevelHierarchy"/>
    <dgm:cxn modelId="{4E6CB4C9-6667-4746-84DF-33A479E1C525}" type="presParOf" srcId="{1246119C-95F8-4027-BE94-A4F154A223BC}" destId="{DE97ABC1-C43D-4A9C-82B6-50BE7A01464F}" srcOrd="0" destOrd="0" presId="urn:microsoft.com/office/officeart/2008/layout/HorizontalMultiLevelHierarchy"/>
    <dgm:cxn modelId="{E6FB7EC8-78A4-4FF8-8CD6-80475956BEF7}" type="presParOf" srcId="{1246119C-95F8-4027-BE94-A4F154A223BC}" destId="{BF89AE06-3D38-4BA2-96CA-38FA173C8C3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AE54242-B401-4B5F-8768-923B086FFB2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IE"/>
        </a:p>
      </dgm:t>
    </dgm:pt>
    <dgm:pt modelId="{5ED5D3CA-1B46-4F24-8D94-41038210BFA0}">
      <dgm:prSet phldrT="[Text]"/>
      <dgm:spPr/>
      <dgm:t>
        <a:bodyPr/>
        <a:lstStyle/>
        <a:p>
          <a:r>
            <a:rPr lang="en-IE" b="1" dirty="0" smtClean="0"/>
            <a:t>Traditional fossil fuel Generators can be displaced</a:t>
          </a:r>
          <a:endParaRPr lang="en-IE" b="1" dirty="0"/>
        </a:p>
      </dgm:t>
    </dgm:pt>
    <dgm:pt modelId="{8972254F-1F40-4594-8719-14ECA7FA9853}" type="parTrans" cxnId="{92B25940-80B5-4F9E-B6B0-FAC27446987E}">
      <dgm:prSet/>
      <dgm:spPr/>
      <dgm:t>
        <a:bodyPr/>
        <a:lstStyle/>
        <a:p>
          <a:endParaRPr lang="en-IE"/>
        </a:p>
      </dgm:t>
    </dgm:pt>
    <dgm:pt modelId="{1D3B065C-16E2-4BB6-ACE4-0B8B5F3246E5}" type="sibTrans" cxnId="{92B25940-80B5-4F9E-B6B0-FAC27446987E}">
      <dgm:prSet/>
      <dgm:spPr>
        <a:solidFill>
          <a:srgbClr val="C8B474"/>
        </a:solidFill>
      </dgm:spPr>
      <dgm:t>
        <a:bodyPr/>
        <a:lstStyle/>
        <a:p>
          <a:endParaRPr lang="en-IE"/>
        </a:p>
      </dgm:t>
    </dgm:pt>
    <dgm:pt modelId="{BF981842-54EF-4569-BBD8-BF307608C0B0}">
      <dgm:prSet phldrT="[Text]"/>
      <dgm:spPr/>
      <dgm:t>
        <a:bodyPr/>
        <a:lstStyle/>
        <a:p>
          <a:r>
            <a:rPr lang="en-IE" b="1" dirty="0" smtClean="0"/>
            <a:t>Facilitate increased levels of wind</a:t>
          </a:r>
          <a:endParaRPr lang="en-IE" b="1" dirty="0"/>
        </a:p>
      </dgm:t>
    </dgm:pt>
    <dgm:pt modelId="{4CA36E52-E763-47D1-92BC-BB0F51D75133}" type="parTrans" cxnId="{37ED1E75-07C3-4F3C-9D19-DA788EFD5C1C}">
      <dgm:prSet/>
      <dgm:spPr/>
      <dgm:t>
        <a:bodyPr/>
        <a:lstStyle/>
        <a:p>
          <a:endParaRPr lang="en-IE"/>
        </a:p>
      </dgm:t>
    </dgm:pt>
    <dgm:pt modelId="{55372094-2321-47C9-A371-B2A39D5A6531}" type="sibTrans" cxnId="{37ED1E75-07C3-4F3C-9D19-DA788EFD5C1C}">
      <dgm:prSet/>
      <dgm:spPr>
        <a:solidFill>
          <a:srgbClr val="C8B474"/>
        </a:solidFill>
      </dgm:spPr>
      <dgm:t>
        <a:bodyPr/>
        <a:lstStyle/>
        <a:p>
          <a:endParaRPr lang="en-IE"/>
        </a:p>
      </dgm:t>
    </dgm:pt>
    <dgm:pt modelId="{A5E15275-ACA0-4175-A842-8945BE21A1EF}">
      <dgm:prSet phldrT="[Text]"/>
      <dgm:spPr/>
      <dgm:t>
        <a:bodyPr/>
        <a:lstStyle/>
        <a:p>
          <a:r>
            <a:rPr lang="en-IE" b="1" dirty="0" smtClean="0"/>
            <a:t>Lower wholesale energy prices</a:t>
          </a:r>
          <a:endParaRPr lang="en-IE" b="1" dirty="0"/>
        </a:p>
      </dgm:t>
    </dgm:pt>
    <dgm:pt modelId="{AF3A5D8B-CFEF-415B-A495-F453CC45A31A}" type="parTrans" cxnId="{3A1B1CE6-6CE3-4D41-B3F5-1002528A95D1}">
      <dgm:prSet/>
      <dgm:spPr/>
      <dgm:t>
        <a:bodyPr/>
        <a:lstStyle/>
        <a:p>
          <a:endParaRPr lang="en-IE"/>
        </a:p>
      </dgm:t>
    </dgm:pt>
    <dgm:pt modelId="{D9C6BD94-9A6D-432B-9EB4-B24A871C544B}" type="sibTrans" cxnId="{3A1B1CE6-6CE3-4D41-B3F5-1002528A95D1}">
      <dgm:prSet/>
      <dgm:spPr>
        <a:solidFill>
          <a:srgbClr val="C8B474"/>
        </a:solidFill>
      </dgm:spPr>
      <dgm:t>
        <a:bodyPr/>
        <a:lstStyle/>
        <a:p>
          <a:endParaRPr lang="en-IE"/>
        </a:p>
      </dgm:t>
    </dgm:pt>
    <dgm:pt modelId="{06BF2FDC-80B9-4714-91FE-813EC48F6266}">
      <dgm:prSet phldrT="[Text]"/>
      <dgm:spPr/>
      <dgm:t>
        <a:bodyPr/>
        <a:lstStyle/>
        <a:p>
          <a:r>
            <a:rPr lang="en-IE" b="1" dirty="0" smtClean="0"/>
            <a:t>Achieving emissions targets, at lower cost</a:t>
          </a:r>
          <a:endParaRPr lang="en-IE" b="1" dirty="0"/>
        </a:p>
      </dgm:t>
    </dgm:pt>
    <dgm:pt modelId="{E88DE02F-BAAD-4B6D-9490-0EEE4F0E1655}" type="parTrans" cxnId="{5603D5A3-63D8-44B9-9806-ED8804BA90AC}">
      <dgm:prSet/>
      <dgm:spPr/>
      <dgm:t>
        <a:bodyPr/>
        <a:lstStyle/>
        <a:p>
          <a:endParaRPr lang="en-IE"/>
        </a:p>
      </dgm:t>
    </dgm:pt>
    <dgm:pt modelId="{F58AC710-8C45-447F-9BBA-66297F66951B}" type="sibTrans" cxnId="{5603D5A3-63D8-44B9-9806-ED8804BA90AC}">
      <dgm:prSet/>
      <dgm:spPr>
        <a:solidFill>
          <a:srgbClr val="C8B474"/>
        </a:solidFill>
      </dgm:spPr>
      <dgm:t>
        <a:bodyPr/>
        <a:lstStyle/>
        <a:p>
          <a:endParaRPr lang="en-IE"/>
        </a:p>
      </dgm:t>
    </dgm:pt>
    <dgm:pt modelId="{F440E795-5717-4A64-B66D-A9417FB9AF92}">
      <dgm:prSet phldrT="[Text]"/>
      <dgm:spPr/>
      <dgm:t>
        <a:bodyPr/>
        <a:lstStyle/>
        <a:p>
          <a:r>
            <a:rPr lang="en-IE" b="1" dirty="0" smtClean="0"/>
            <a:t>System Performance, Policy &amp; Tools evolve</a:t>
          </a:r>
          <a:endParaRPr lang="en-IE" b="1" dirty="0"/>
        </a:p>
      </dgm:t>
    </dgm:pt>
    <dgm:pt modelId="{E9FA52CD-04DE-470E-B9BA-7EBA56E4B927}" type="parTrans" cxnId="{E66FCBA6-E2B4-48B5-BFBE-B52DA899412C}">
      <dgm:prSet/>
      <dgm:spPr/>
      <dgm:t>
        <a:bodyPr/>
        <a:lstStyle/>
        <a:p>
          <a:endParaRPr lang="en-IE"/>
        </a:p>
      </dgm:t>
    </dgm:pt>
    <dgm:pt modelId="{34E8F4E6-432D-4056-8694-267BA82F9253}" type="sibTrans" cxnId="{E66FCBA6-E2B4-48B5-BFBE-B52DA899412C}">
      <dgm:prSet/>
      <dgm:spPr>
        <a:solidFill>
          <a:srgbClr val="C8B474"/>
        </a:solidFill>
      </dgm:spPr>
      <dgm:t>
        <a:bodyPr/>
        <a:lstStyle/>
        <a:p>
          <a:endParaRPr lang="en-IE"/>
        </a:p>
      </dgm:t>
    </dgm:pt>
    <dgm:pt modelId="{ED0817A9-4F76-4D96-A4D2-86004F289E29}" type="pres">
      <dgm:prSet presAssocID="{AAE54242-B401-4B5F-8768-923B086FFB25}" presName="cycle" presStyleCnt="0">
        <dgm:presLayoutVars>
          <dgm:dir/>
          <dgm:resizeHandles val="exact"/>
        </dgm:presLayoutVars>
      </dgm:prSet>
      <dgm:spPr/>
      <dgm:t>
        <a:bodyPr/>
        <a:lstStyle/>
        <a:p>
          <a:endParaRPr lang="en-IE"/>
        </a:p>
      </dgm:t>
    </dgm:pt>
    <dgm:pt modelId="{64211BF9-B6BF-40EF-9E90-FE12EAD5B54B}" type="pres">
      <dgm:prSet presAssocID="{5ED5D3CA-1B46-4F24-8D94-41038210BFA0}" presName="dummy" presStyleCnt="0"/>
      <dgm:spPr/>
    </dgm:pt>
    <dgm:pt modelId="{D7E6EE7B-B684-4CAC-ABCB-027BAD301C94}" type="pres">
      <dgm:prSet presAssocID="{5ED5D3CA-1B46-4F24-8D94-41038210BFA0}" presName="node" presStyleLbl="revTx" presStyleIdx="0" presStyleCnt="5">
        <dgm:presLayoutVars>
          <dgm:bulletEnabled val="1"/>
        </dgm:presLayoutVars>
      </dgm:prSet>
      <dgm:spPr/>
      <dgm:t>
        <a:bodyPr/>
        <a:lstStyle/>
        <a:p>
          <a:endParaRPr lang="en-IE"/>
        </a:p>
      </dgm:t>
    </dgm:pt>
    <dgm:pt modelId="{0C3CA36C-6004-4462-A891-C1DAE102FE6F}" type="pres">
      <dgm:prSet presAssocID="{1D3B065C-16E2-4BB6-ACE4-0B8B5F3246E5}" presName="sibTrans" presStyleLbl="node1" presStyleIdx="0" presStyleCnt="5"/>
      <dgm:spPr/>
      <dgm:t>
        <a:bodyPr/>
        <a:lstStyle/>
        <a:p>
          <a:endParaRPr lang="en-IE"/>
        </a:p>
      </dgm:t>
    </dgm:pt>
    <dgm:pt modelId="{9AC82819-A9C6-4E4A-9FC0-84E84BF89C77}" type="pres">
      <dgm:prSet presAssocID="{BF981842-54EF-4569-BBD8-BF307608C0B0}" presName="dummy" presStyleCnt="0"/>
      <dgm:spPr/>
    </dgm:pt>
    <dgm:pt modelId="{848119C3-B3B1-4FE3-A009-7387B3BE75D3}" type="pres">
      <dgm:prSet presAssocID="{BF981842-54EF-4569-BBD8-BF307608C0B0}" presName="node" presStyleLbl="revTx" presStyleIdx="1" presStyleCnt="5">
        <dgm:presLayoutVars>
          <dgm:bulletEnabled val="1"/>
        </dgm:presLayoutVars>
      </dgm:prSet>
      <dgm:spPr/>
      <dgm:t>
        <a:bodyPr/>
        <a:lstStyle/>
        <a:p>
          <a:endParaRPr lang="en-IE"/>
        </a:p>
      </dgm:t>
    </dgm:pt>
    <dgm:pt modelId="{D1911ADD-A435-4A2E-B176-23B4C742B279}" type="pres">
      <dgm:prSet presAssocID="{55372094-2321-47C9-A371-B2A39D5A6531}" presName="sibTrans" presStyleLbl="node1" presStyleIdx="1" presStyleCnt="5"/>
      <dgm:spPr/>
      <dgm:t>
        <a:bodyPr/>
        <a:lstStyle/>
        <a:p>
          <a:endParaRPr lang="en-IE"/>
        </a:p>
      </dgm:t>
    </dgm:pt>
    <dgm:pt modelId="{1F4062E1-109A-4291-8E5B-4AFA71B40BF8}" type="pres">
      <dgm:prSet presAssocID="{A5E15275-ACA0-4175-A842-8945BE21A1EF}" presName="dummy" presStyleCnt="0"/>
      <dgm:spPr/>
    </dgm:pt>
    <dgm:pt modelId="{235EC824-4C4C-46F6-90C4-44605246BADC}" type="pres">
      <dgm:prSet presAssocID="{A5E15275-ACA0-4175-A842-8945BE21A1EF}" presName="node" presStyleLbl="revTx" presStyleIdx="2" presStyleCnt="5">
        <dgm:presLayoutVars>
          <dgm:bulletEnabled val="1"/>
        </dgm:presLayoutVars>
      </dgm:prSet>
      <dgm:spPr/>
      <dgm:t>
        <a:bodyPr/>
        <a:lstStyle/>
        <a:p>
          <a:endParaRPr lang="en-IE"/>
        </a:p>
      </dgm:t>
    </dgm:pt>
    <dgm:pt modelId="{93E62F01-10F9-4840-86EB-10911EAE6581}" type="pres">
      <dgm:prSet presAssocID="{D9C6BD94-9A6D-432B-9EB4-B24A871C544B}" presName="sibTrans" presStyleLbl="node1" presStyleIdx="2" presStyleCnt="5"/>
      <dgm:spPr/>
      <dgm:t>
        <a:bodyPr/>
        <a:lstStyle/>
        <a:p>
          <a:endParaRPr lang="en-IE"/>
        </a:p>
      </dgm:t>
    </dgm:pt>
    <dgm:pt modelId="{6A662664-E8F7-4581-A3D5-F40A9A812184}" type="pres">
      <dgm:prSet presAssocID="{06BF2FDC-80B9-4714-91FE-813EC48F6266}" presName="dummy" presStyleCnt="0"/>
      <dgm:spPr/>
    </dgm:pt>
    <dgm:pt modelId="{DA8AFA7B-847D-4AE0-8A85-C084A2386A7D}" type="pres">
      <dgm:prSet presAssocID="{06BF2FDC-80B9-4714-91FE-813EC48F6266}" presName="node" presStyleLbl="revTx" presStyleIdx="3" presStyleCnt="5">
        <dgm:presLayoutVars>
          <dgm:bulletEnabled val="1"/>
        </dgm:presLayoutVars>
      </dgm:prSet>
      <dgm:spPr/>
      <dgm:t>
        <a:bodyPr/>
        <a:lstStyle/>
        <a:p>
          <a:endParaRPr lang="en-IE"/>
        </a:p>
      </dgm:t>
    </dgm:pt>
    <dgm:pt modelId="{22D3C3BF-3AD4-4081-AFC3-4846657F58F1}" type="pres">
      <dgm:prSet presAssocID="{F58AC710-8C45-447F-9BBA-66297F66951B}" presName="sibTrans" presStyleLbl="node1" presStyleIdx="3" presStyleCnt="5"/>
      <dgm:spPr/>
      <dgm:t>
        <a:bodyPr/>
        <a:lstStyle/>
        <a:p>
          <a:endParaRPr lang="en-IE"/>
        </a:p>
      </dgm:t>
    </dgm:pt>
    <dgm:pt modelId="{FD0B60F9-0C38-4BED-BEE1-509653C2D243}" type="pres">
      <dgm:prSet presAssocID="{F440E795-5717-4A64-B66D-A9417FB9AF92}" presName="dummy" presStyleCnt="0"/>
      <dgm:spPr/>
    </dgm:pt>
    <dgm:pt modelId="{3DB48A55-D9CF-4FB1-8069-351BFB694CE5}" type="pres">
      <dgm:prSet presAssocID="{F440E795-5717-4A64-B66D-A9417FB9AF92}" presName="node" presStyleLbl="revTx" presStyleIdx="4" presStyleCnt="5">
        <dgm:presLayoutVars>
          <dgm:bulletEnabled val="1"/>
        </dgm:presLayoutVars>
      </dgm:prSet>
      <dgm:spPr/>
      <dgm:t>
        <a:bodyPr/>
        <a:lstStyle/>
        <a:p>
          <a:endParaRPr lang="en-IE"/>
        </a:p>
      </dgm:t>
    </dgm:pt>
    <dgm:pt modelId="{6CBCD3D6-CB82-40B3-91A6-18D5E1DE5852}" type="pres">
      <dgm:prSet presAssocID="{34E8F4E6-432D-4056-8694-267BA82F9253}" presName="sibTrans" presStyleLbl="node1" presStyleIdx="4" presStyleCnt="5" custLinFactNeighborX="0" custLinFactNeighborY="575"/>
      <dgm:spPr/>
      <dgm:t>
        <a:bodyPr/>
        <a:lstStyle/>
        <a:p>
          <a:endParaRPr lang="en-IE"/>
        </a:p>
      </dgm:t>
    </dgm:pt>
  </dgm:ptLst>
  <dgm:cxnLst>
    <dgm:cxn modelId="{61B7942B-DA1C-4C08-A1B4-21D22E7D7D72}" type="presOf" srcId="{5ED5D3CA-1B46-4F24-8D94-41038210BFA0}" destId="{D7E6EE7B-B684-4CAC-ABCB-027BAD301C94}" srcOrd="0" destOrd="0" presId="urn:microsoft.com/office/officeart/2005/8/layout/cycle1"/>
    <dgm:cxn modelId="{AFA78106-644A-4EF8-AB52-3419B5C4F4E3}" type="presOf" srcId="{BF981842-54EF-4569-BBD8-BF307608C0B0}" destId="{848119C3-B3B1-4FE3-A009-7387B3BE75D3}" srcOrd="0" destOrd="0" presId="urn:microsoft.com/office/officeart/2005/8/layout/cycle1"/>
    <dgm:cxn modelId="{37ED1E75-07C3-4F3C-9D19-DA788EFD5C1C}" srcId="{AAE54242-B401-4B5F-8768-923B086FFB25}" destId="{BF981842-54EF-4569-BBD8-BF307608C0B0}" srcOrd="1" destOrd="0" parTransId="{4CA36E52-E763-47D1-92BC-BB0F51D75133}" sibTransId="{55372094-2321-47C9-A371-B2A39D5A6531}"/>
    <dgm:cxn modelId="{33469686-E83E-4F59-B796-85730F0BB00D}" type="presOf" srcId="{06BF2FDC-80B9-4714-91FE-813EC48F6266}" destId="{DA8AFA7B-847D-4AE0-8A85-C084A2386A7D}" srcOrd="0" destOrd="0" presId="urn:microsoft.com/office/officeart/2005/8/layout/cycle1"/>
    <dgm:cxn modelId="{5603D5A3-63D8-44B9-9806-ED8804BA90AC}" srcId="{AAE54242-B401-4B5F-8768-923B086FFB25}" destId="{06BF2FDC-80B9-4714-91FE-813EC48F6266}" srcOrd="3" destOrd="0" parTransId="{E88DE02F-BAAD-4B6D-9490-0EEE4F0E1655}" sibTransId="{F58AC710-8C45-447F-9BBA-66297F66951B}"/>
    <dgm:cxn modelId="{3605BE79-6D8B-4937-B290-9035A2EA2D4B}" type="presOf" srcId="{1D3B065C-16E2-4BB6-ACE4-0B8B5F3246E5}" destId="{0C3CA36C-6004-4462-A891-C1DAE102FE6F}" srcOrd="0" destOrd="0" presId="urn:microsoft.com/office/officeart/2005/8/layout/cycle1"/>
    <dgm:cxn modelId="{717185B2-D5D9-4888-9B37-FA2BD140B4C0}" type="presOf" srcId="{AAE54242-B401-4B5F-8768-923B086FFB25}" destId="{ED0817A9-4F76-4D96-A4D2-86004F289E29}" srcOrd="0" destOrd="0" presId="urn:microsoft.com/office/officeart/2005/8/layout/cycle1"/>
    <dgm:cxn modelId="{9445E6E3-B917-4635-BC6E-D484E0B0AF42}" type="presOf" srcId="{55372094-2321-47C9-A371-B2A39D5A6531}" destId="{D1911ADD-A435-4A2E-B176-23B4C742B279}" srcOrd="0" destOrd="0" presId="urn:microsoft.com/office/officeart/2005/8/layout/cycle1"/>
    <dgm:cxn modelId="{E73749A3-98B6-4761-BBC9-AE5405A1EC9D}" type="presOf" srcId="{D9C6BD94-9A6D-432B-9EB4-B24A871C544B}" destId="{93E62F01-10F9-4840-86EB-10911EAE6581}" srcOrd="0" destOrd="0" presId="urn:microsoft.com/office/officeart/2005/8/layout/cycle1"/>
    <dgm:cxn modelId="{9F98BDA5-FB6B-4C32-BC77-E22B54C82E5B}" type="presOf" srcId="{F58AC710-8C45-447F-9BBA-66297F66951B}" destId="{22D3C3BF-3AD4-4081-AFC3-4846657F58F1}" srcOrd="0" destOrd="0" presId="urn:microsoft.com/office/officeart/2005/8/layout/cycle1"/>
    <dgm:cxn modelId="{D2544B91-E9A1-47BF-A579-34A4BF63790D}" type="presOf" srcId="{F440E795-5717-4A64-B66D-A9417FB9AF92}" destId="{3DB48A55-D9CF-4FB1-8069-351BFB694CE5}" srcOrd="0" destOrd="0" presId="urn:microsoft.com/office/officeart/2005/8/layout/cycle1"/>
    <dgm:cxn modelId="{92B25940-80B5-4F9E-B6B0-FAC27446987E}" srcId="{AAE54242-B401-4B5F-8768-923B086FFB25}" destId="{5ED5D3CA-1B46-4F24-8D94-41038210BFA0}" srcOrd="0" destOrd="0" parTransId="{8972254F-1F40-4594-8719-14ECA7FA9853}" sibTransId="{1D3B065C-16E2-4BB6-ACE4-0B8B5F3246E5}"/>
    <dgm:cxn modelId="{3A1B1CE6-6CE3-4D41-B3F5-1002528A95D1}" srcId="{AAE54242-B401-4B5F-8768-923B086FFB25}" destId="{A5E15275-ACA0-4175-A842-8945BE21A1EF}" srcOrd="2" destOrd="0" parTransId="{AF3A5D8B-CFEF-415B-A495-F453CC45A31A}" sibTransId="{D9C6BD94-9A6D-432B-9EB4-B24A871C544B}"/>
    <dgm:cxn modelId="{F721BBBC-6456-4F1A-8CC0-5D499BF43388}" type="presOf" srcId="{A5E15275-ACA0-4175-A842-8945BE21A1EF}" destId="{235EC824-4C4C-46F6-90C4-44605246BADC}" srcOrd="0" destOrd="0" presId="urn:microsoft.com/office/officeart/2005/8/layout/cycle1"/>
    <dgm:cxn modelId="{76F070A1-AB2F-47CA-BB94-7F23099A0CB6}" type="presOf" srcId="{34E8F4E6-432D-4056-8694-267BA82F9253}" destId="{6CBCD3D6-CB82-40B3-91A6-18D5E1DE5852}" srcOrd="0" destOrd="0" presId="urn:microsoft.com/office/officeart/2005/8/layout/cycle1"/>
    <dgm:cxn modelId="{E66FCBA6-E2B4-48B5-BFBE-B52DA899412C}" srcId="{AAE54242-B401-4B5F-8768-923B086FFB25}" destId="{F440E795-5717-4A64-B66D-A9417FB9AF92}" srcOrd="4" destOrd="0" parTransId="{E9FA52CD-04DE-470E-B9BA-7EBA56E4B927}" sibTransId="{34E8F4E6-432D-4056-8694-267BA82F9253}"/>
    <dgm:cxn modelId="{EF36A9FD-A130-47CE-9FC7-67577B41763B}" type="presParOf" srcId="{ED0817A9-4F76-4D96-A4D2-86004F289E29}" destId="{64211BF9-B6BF-40EF-9E90-FE12EAD5B54B}" srcOrd="0" destOrd="0" presId="urn:microsoft.com/office/officeart/2005/8/layout/cycle1"/>
    <dgm:cxn modelId="{92331915-101E-4EAA-8EC8-6B4B73FC4DE4}" type="presParOf" srcId="{ED0817A9-4F76-4D96-A4D2-86004F289E29}" destId="{D7E6EE7B-B684-4CAC-ABCB-027BAD301C94}" srcOrd="1" destOrd="0" presId="urn:microsoft.com/office/officeart/2005/8/layout/cycle1"/>
    <dgm:cxn modelId="{F0B55A5B-9CEB-4112-99D3-E1A3A49B9DD4}" type="presParOf" srcId="{ED0817A9-4F76-4D96-A4D2-86004F289E29}" destId="{0C3CA36C-6004-4462-A891-C1DAE102FE6F}" srcOrd="2" destOrd="0" presId="urn:microsoft.com/office/officeart/2005/8/layout/cycle1"/>
    <dgm:cxn modelId="{A20A5454-5BF3-4068-B185-8B65D854D79A}" type="presParOf" srcId="{ED0817A9-4F76-4D96-A4D2-86004F289E29}" destId="{9AC82819-A9C6-4E4A-9FC0-84E84BF89C77}" srcOrd="3" destOrd="0" presId="urn:microsoft.com/office/officeart/2005/8/layout/cycle1"/>
    <dgm:cxn modelId="{F4237622-D992-4FFB-A8A7-8166492C2B51}" type="presParOf" srcId="{ED0817A9-4F76-4D96-A4D2-86004F289E29}" destId="{848119C3-B3B1-4FE3-A009-7387B3BE75D3}" srcOrd="4" destOrd="0" presId="urn:microsoft.com/office/officeart/2005/8/layout/cycle1"/>
    <dgm:cxn modelId="{42AA8035-8FBA-46D5-A80E-CC48580F22F2}" type="presParOf" srcId="{ED0817A9-4F76-4D96-A4D2-86004F289E29}" destId="{D1911ADD-A435-4A2E-B176-23B4C742B279}" srcOrd="5" destOrd="0" presId="urn:microsoft.com/office/officeart/2005/8/layout/cycle1"/>
    <dgm:cxn modelId="{400B8821-E6B1-4E93-8390-FB537F1D2EAD}" type="presParOf" srcId="{ED0817A9-4F76-4D96-A4D2-86004F289E29}" destId="{1F4062E1-109A-4291-8E5B-4AFA71B40BF8}" srcOrd="6" destOrd="0" presId="urn:microsoft.com/office/officeart/2005/8/layout/cycle1"/>
    <dgm:cxn modelId="{8631290E-6CBB-4675-8169-5BA7D35F6F14}" type="presParOf" srcId="{ED0817A9-4F76-4D96-A4D2-86004F289E29}" destId="{235EC824-4C4C-46F6-90C4-44605246BADC}" srcOrd="7" destOrd="0" presId="urn:microsoft.com/office/officeart/2005/8/layout/cycle1"/>
    <dgm:cxn modelId="{99216DA5-65BD-41B7-BD81-AFA1891CA949}" type="presParOf" srcId="{ED0817A9-4F76-4D96-A4D2-86004F289E29}" destId="{93E62F01-10F9-4840-86EB-10911EAE6581}" srcOrd="8" destOrd="0" presId="urn:microsoft.com/office/officeart/2005/8/layout/cycle1"/>
    <dgm:cxn modelId="{DB85CD72-BDE8-4B8C-A938-9AB3C921B292}" type="presParOf" srcId="{ED0817A9-4F76-4D96-A4D2-86004F289E29}" destId="{6A662664-E8F7-4581-A3D5-F40A9A812184}" srcOrd="9" destOrd="0" presId="urn:microsoft.com/office/officeart/2005/8/layout/cycle1"/>
    <dgm:cxn modelId="{8DBC28C9-DC33-43F4-9A18-459EB23D8711}" type="presParOf" srcId="{ED0817A9-4F76-4D96-A4D2-86004F289E29}" destId="{DA8AFA7B-847D-4AE0-8A85-C084A2386A7D}" srcOrd="10" destOrd="0" presId="urn:microsoft.com/office/officeart/2005/8/layout/cycle1"/>
    <dgm:cxn modelId="{A7259C4A-D4D6-4FBA-82E8-52178C202805}" type="presParOf" srcId="{ED0817A9-4F76-4D96-A4D2-86004F289E29}" destId="{22D3C3BF-3AD4-4081-AFC3-4846657F58F1}" srcOrd="11" destOrd="0" presId="urn:microsoft.com/office/officeart/2005/8/layout/cycle1"/>
    <dgm:cxn modelId="{E1C69958-7C05-481F-AA7C-58F3655F647D}" type="presParOf" srcId="{ED0817A9-4F76-4D96-A4D2-86004F289E29}" destId="{FD0B60F9-0C38-4BED-BEE1-509653C2D243}" srcOrd="12" destOrd="0" presId="urn:microsoft.com/office/officeart/2005/8/layout/cycle1"/>
    <dgm:cxn modelId="{1683D9E3-67E5-4D31-85E5-BB7EF8E3739F}" type="presParOf" srcId="{ED0817A9-4F76-4D96-A4D2-86004F289E29}" destId="{3DB48A55-D9CF-4FB1-8069-351BFB694CE5}" srcOrd="13" destOrd="0" presId="urn:microsoft.com/office/officeart/2005/8/layout/cycle1"/>
    <dgm:cxn modelId="{DD285A7A-CBE7-4B68-A128-4D00F51403FC}" type="presParOf" srcId="{ED0817A9-4F76-4D96-A4D2-86004F289E29}" destId="{6CBCD3D6-CB82-40B3-91A6-18D5E1DE585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62169E-9C12-4D3C-B9EE-64F9ADE13B92}"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n-GB"/>
        </a:p>
      </dgm:t>
    </dgm:pt>
    <dgm:pt modelId="{D9773F37-9643-4153-A476-DCC8FD25C6FE}">
      <dgm:prSet phldrT="[Text]"/>
      <dgm:spPr/>
      <dgm:t>
        <a:bodyPr/>
        <a:lstStyle/>
        <a:p>
          <a:r>
            <a:rPr lang="en-IE" dirty="0" smtClean="0"/>
            <a:t>Network Planning</a:t>
          </a:r>
          <a:endParaRPr lang="en-GB" dirty="0"/>
        </a:p>
      </dgm:t>
    </dgm:pt>
    <dgm:pt modelId="{1930A7B0-609C-4819-AFAF-6ABAE0F0A42F}" type="parTrans" cxnId="{EF73E396-A923-45AC-844D-11F08CD6A0B4}">
      <dgm:prSet/>
      <dgm:spPr/>
      <dgm:t>
        <a:bodyPr/>
        <a:lstStyle/>
        <a:p>
          <a:endParaRPr lang="en-GB"/>
        </a:p>
      </dgm:t>
    </dgm:pt>
    <dgm:pt modelId="{06E16AE7-F073-445A-A5C9-DAAC05995F74}" type="sibTrans" cxnId="{EF73E396-A923-45AC-844D-11F08CD6A0B4}">
      <dgm:prSet/>
      <dgm:spPr/>
      <dgm:t>
        <a:bodyPr/>
        <a:lstStyle/>
        <a:p>
          <a:endParaRPr lang="en-GB"/>
        </a:p>
      </dgm:t>
    </dgm:pt>
    <dgm:pt modelId="{5251031F-36C4-4266-A6CB-DD383BA34943}">
      <dgm:prSet phldrT="[Text]"/>
      <dgm:spPr/>
      <dgm:t>
        <a:bodyPr/>
        <a:lstStyle/>
        <a:p>
          <a:r>
            <a:rPr lang="en-IE" dirty="0" smtClean="0"/>
            <a:t>Network Access</a:t>
          </a:r>
          <a:endParaRPr lang="en-GB" dirty="0"/>
        </a:p>
      </dgm:t>
    </dgm:pt>
    <dgm:pt modelId="{C8D80921-BEF4-4138-890C-C4D35B596729}" type="parTrans" cxnId="{A9A2BB81-93AE-45FE-AB22-270D0E880E34}">
      <dgm:prSet/>
      <dgm:spPr/>
      <dgm:t>
        <a:bodyPr/>
        <a:lstStyle/>
        <a:p>
          <a:endParaRPr lang="en-GB"/>
        </a:p>
      </dgm:t>
    </dgm:pt>
    <dgm:pt modelId="{120B7843-3A85-476B-82DA-5F1B9539253A}" type="sibTrans" cxnId="{A9A2BB81-93AE-45FE-AB22-270D0E880E34}">
      <dgm:prSet/>
      <dgm:spPr/>
      <dgm:t>
        <a:bodyPr/>
        <a:lstStyle/>
        <a:p>
          <a:endParaRPr lang="en-GB"/>
        </a:p>
      </dgm:t>
    </dgm:pt>
    <dgm:pt modelId="{B51028D1-F292-44CF-A766-D822B679BFA7}">
      <dgm:prSet/>
      <dgm:spPr/>
      <dgm:t>
        <a:bodyPr/>
        <a:lstStyle/>
        <a:p>
          <a:r>
            <a:rPr lang="en-IE" smtClean="0"/>
            <a:t>Investment Plan</a:t>
          </a:r>
          <a:endParaRPr lang="en-IE" dirty="0" smtClean="0"/>
        </a:p>
      </dgm:t>
    </dgm:pt>
    <dgm:pt modelId="{E80AC618-F025-4519-94E5-4A2C25ACC16C}" type="parTrans" cxnId="{D4A33FAE-AF9A-4200-A06D-800CEA0BE0ED}">
      <dgm:prSet/>
      <dgm:spPr/>
      <dgm:t>
        <a:bodyPr/>
        <a:lstStyle/>
        <a:p>
          <a:endParaRPr lang="en-GB"/>
        </a:p>
      </dgm:t>
    </dgm:pt>
    <dgm:pt modelId="{451617CE-F4A1-4938-9E40-3EE662E9EABE}" type="sibTrans" cxnId="{D4A33FAE-AF9A-4200-A06D-800CEA0BE0ED}">
      <dgm:prSet/>
      <dgm:spPr/>
      <dgm:t>
        <a:bodyPr/>
        <a:lstStyle/>
        <a:p>
          <a:endParaRPr lang="en-GB"/>
        </a:p>
      </dgm:t>
    </dgm:pt>
    <dgm:pt modelId="{0A4DD003-D087-477D-B648-54798B008771}">
      <dgm:prSet/>
      <dgm:spPr/>
      <dgm:t>
        <a:bodyPr/>
        <a:lstStyle/>
        <a:p>
          <a:r>
            <a:rPr lang="en-IE" smtClean="0"/>
            <a:t>Efficient and Coordinated Network</a:t>
          </a:r>
          <a:endParaRPr lang="en-IE" dirty="0" smtClean="0"/>
        </a:p>
      </dgm:t>
    </dgm:pt>
    <dgm:pt modelId="{B33F93D5-BE19-4D7F-88D0-6DF37BED6419}" type="parTrans" cxnId="{67B9257C-4592-4745-871F-41BAC6538D06}">
      <dgm:prSet/>
      <dgm:spPr/>
      <dgm:t>
        <a:bodyPr/>
        <a:lstStyle/>
        <a:p>
          <a:endParaRPr lang="en-GB"/>
        </a:p>
      </dgm:t>
    </dgm:pt>
    <dgm:pt modelId="{09E8E13A-C0EB-4D2B-81C1-C7876FF72249}" type="sibTrans" cxnId="{67B9257C-4592-4745-871F-41BAC6538D06}">
      <dgm:prSet/>
      <dgm:spPr/>
      <dgm:t>
        <a:bodyPr/>
        <a:lstStyle/>
        <a:p>
          <a:endParaRPr lang="en-GB"/>
        </a:p>
      </dgm:t>
    </dgm:pt>
    <dgm:pt modelId="{3363CFF6-904C-4B74-B76B-BF9E34827136}">
      <dgm:prSet/>
      <dgm:spPr/>
      <dgm:t>
        <a:bodyPr/>
        <a:lstStyle/>
        <a:p>
          <a:r>
            <a:rPr lang="en-IE" dirty="0" smtClean="0"/>
            <a:t>Informed &amp; Engaged Stakeholders</a:t>
          </a:r>
        </a:p>
      </dgm:t>
    </dgm:pt>
    <dgm:pt modelId="{7BA919E5-652E-4706-B031-0D5C713C859D}" type="parTrans" cxnId="{A0D64F49-C007-45E4-ADAC-67CAA983F9EF}">
      <dgm:prSet/>
      <dgm:spPr/>
      <dgm:t>
        <a:bodyPr/>
        <a:lstStyle/>
        <a:p>
          <a:endParaRPr lang="en-GB"/>
        </a:p>
      </dgm:t>
    </dgm:pt>
    <dgm:pt modelId="{D366CD85-3BF6-471C-9897-92A1B37BB05B}" type="sibTrans" cxnId="{A0D64F49-C007-45E4-ADAC-67CAA983F9EF}">
      <dgm:prSet/>
      <dgm:spPr/>
      <dgm:t>
        <a:bodyPr/>
        <a:lstStyle/>
        <a:p>
          <a:endParaRPr lang="en-GB"/>
        </a:p>
      </dgm:t>
    </dgm:pt>
    <dgm:pt modelId="{5FB9B48C-FA4F-46C8-A7FB-D7AAB99FAC51}">
      <dgm:prSet/>
      <dgm:spPr/>
      <dgm:t>
        <a:bodyPr/>
        <a:lstStyle/>
        <a:p>
          <a:r>
            <a:rPr lang="en-IE" smtClean="0"/>
            <a:t>Project Consents</a:t>
          </a:r>
          <a:endParaRPr lang="en-IE" dirty="0" smtClean="0"/>
        </a:p>
      </dgm:t>
    </dgm:pt>
    <dgm:pt modelId="{EA6552B6-9169-4883-9CCA-C3136AB3267D}" type="parTrans" cxnId="{FDEA5EBC-EF95-4DD8-8459-84D609D40C03}">
      <dgm:prSet/>
      <dgm:spPr/>
      <dgm:t>
        <a:bodyPr/>
        <a:lstStyle/>
        <a:p>
          <a:endParaRPr lang="en-GB"/>
        </a:p>
      </dgm:t>
    </dgm:pt>
    <dgm:pt modelId="{9F031CC4-A214-495C-8B8F-977B2188B1B0}" type="sibTrans" cxnId="{FDEA5EBC-EF95-4DD8-8459-84D609D40C03}">
      <dgm:prSet/>
      <dgm:spPr/>
      <dgm:t>
        <a:bodyPr/>
        <a:lstStyle/>
        <a:p>
          <a:endParaRPr lang="en-GB"/>
        </a:p>
      </dgm:t>
    </dgm:pt>
    <dgm:pt modelId="{E9BA7C64-FC7E-4A12-AD24-AF24C3E8D1C6}">
      <dgm:prSet/>
      <dgm:spPr/>
      <dgm:t>
        <a:bodyPr/>
        <a:lstStyle/>
        <a:p>
          <a:r>
            <a:rPr lang="en-IE" smtClean="0"/>
            <a:t>Industry Information</a:t>
          </a:r>
          <a:endParaRPr lang="en-IE" dirty="0" smtClean="0"/>
        </a:p>
      </dgm:t>
    </dgm:pt>
    <dgm:pt modelId="{0ABD9D6D-4C2C-47AC-9DE1-9778241B19CB}" type="parTrans" cxnId="{78B5C3A5-9370-4686-A0EC-EDD572DB6CB8}">
      <dgm:prSet/>
      <dgm:spPr/>
      <dgm:t>
        <a:bodyPr/>
        <a:lstStyle/>
        <a:p>
          <a:endParaRPr lang="en-GB"/>
        </a:p>
      </dgm:t>
    </dgm:pt>
    <dgm:pt modelId="{8530EDD3-B322-40FC-BBA2-E8E178BE5EEF}" type="sibTrans" cxnId="{78B5C3A5-9370-4686-A0EC-EDD572DB6CB8}">
      <dgm:prSet/>
      <dgm:spPr/>
      <dgm:t>
        <a:bodyPr/>
        <a:lstStyle/>
        <a:p>
          <a:endParaRPr lang="en-GB"/>
        </a:p>
      </dgm:t>
    </dgm:pt>
    <dgm:pt modelId="{80792AA6-A391-471A-9775-34B2D973149F}" type="pres">
      <dgm:prSet presAssocID="{A562169E-9C12-4D3C-B9EE-64F9ADE13B92}" presName="cycle" presStyleCnt="0">
        <dgm:presLayoutVars>
          <dgm:chMax val="1"/>
          <dgm:dir/>
          <dgm:animLvl val="ctr"/>
          <dgm:resizeHandles val="exact"/>
        </dgm:presLayoutVars>
      </dgm:prSet>
      <dgm:spPr/>
      <dgm:t>
        <a:bodyPr/>
        <a:lstStyle/>
        <a:p>
          <a:endParaRPr lang="en-GB"/>
        </a:p>
      </dgm:t>
    </dgm:pt>
    <dgm:pt modelId="{09EB9884-4922-4DA8-9A78-C16E204D1B8B}" type="pres">
      <dgm:prSet presAssocID="{D9773F37-9643-4153-A476-DCC8FD25C6FE}" presName="centerShape" presStyleLbl="node0" presStyleIdx="0" presStyleCnt="1"/>
      <dgm:spPr/>
      <dgm:t>
        <a:bodyPr/>
        <a:lstStyle/>
        <a:p>
          <a:endParaRPr lang="en-GB"/>
        </a:p>
      </dgm:t>
    </dgm:pt>
    <dgm:pt modelId="{A10896D4-79BF-49C7-8435-169536E09704}" type="pres">
      <dgm:prSet presAssocID="{C8D80921-BEF4-4138-890C-C4D35B596729}" presName="Name9" presStyleLbl="parChTrans1D2" presStyleIdx="0" presStyleCnt="6"/>
      <dgm:spPr/>
      <dgm:t>
        <a:bodyPr/>
        <a:lstStyle/>
        <a:p>
          <a:endParaRPr lang="en-GB"/>
        </a:p>
      </dgm:t>
    </dgm:pt>
    <dgm:pt modelId="{43713F52-6809-496B-9039-BBFE02E958A3}" type="pres">
      <dgm:prSet presAssocID="{C8D80921-BEF4-4138-890C-C4D35B596729}" presName="connTx" presStyleLbl="parChTrans1D2" presStyleIdx="0" presStyleCnt="6"/>
      <dgm:spPr/>
      <dgm:t>
        <a:bodyPr/>
        <a:lstStyle/>
        <a:p>
          <a:endParaRPr lang="en-GB"/>
        </a:p>
      </dgm:t>
    </dgm:pt>
    <dgm:pt modelId="{6AF489F3-0780-4B9E-8688-86FAFA32830E}" type="pres">
      <dgm:prSet presAssocID="{5251031F-36C4-4266-A6CB-DD383BA34943}" presName="node" presStyleLbl="node1" presStyleIdx="0" presStyleCnt="6">
        <dgm:presLayoutVars>
          <dgm:bulletEnabled val="1"/>
        </dgm:presLayoutVars>
      </dgm:prSet>
      <dgm:spPr/>
      <dgm:t>
        <a:bodyPr/>
        <a:lstStyle/>
        <a:p>
          <a:endParaRPr lang="en-GB"/>
        </a:p>
      </dgm:t>
    </dgm:pt>
    <dgm:pt modelId="{F73864E2-11DE-4C4B-B800-AF1BC5019B65}" type="pres">
      <dgm:prSet presAssocID="{E80AC618-F025-4519-94E5-4A2C25ACC16C}" presName="Name9" presStyleLbl="parChTrans1D2" presStyleIdx="1" presStyleCnt="6"/>
      <dgm:spPr/>
      <dgm:t>
        <a:bodyPr/>
        <a:lstStyle/>
        <a:p>
          <a:endParaRPr lang="en-GB"/>
        </a:p>
      </dgm:t>
    </dgm:pt>
    <dgm:pt modelId="{6FF43D5F-662F-4EDD-90DE-85B328D4DB78}" type="pres">
      <dgm:prSet presAssocID="{E80AC618-F025-4519-94E5-4A2C25ACC16C}" presName="connTx" presStyleLbl="parChTrans1D2" presStyleIdx="1" presStyleCnt="6"/>
      <dgm:spPr/>
      <dgm:t>
        <a:bodyPr/>
        <a:lstStyle/>
        <a:p>
          <a:endParaRPr lang="en-GB"/>
        </a:p>
      </dgm:t>
    </dgm:pt>
    <dgm:pt modelId="{5B0AAB83-902A-40B0-8C0F-6D4CCE6CF432}" type="pres">
      <dgm:prSet presAssocID="{B51028D1-F292-44CF-A766-D822B679BFA7}" presName="node" presStyleLbl="node1" presStyleIdx="1" presStyleCnt="6">
        <dgm:presLayoutVars>
          <dgm:bulletEnabled val="1"/>
        </dgm:presLayoutVars>
      </dgm:prSet>
      <dgm:spPr/>
      <dgm:t>
        <a:bodyPr/>
        <a:lstStyle/>
        <a:p>
          <a:endParaRPr lang="en-GB"/>
        </a:p>
      </dgm:t>
    </dgm:pt>
    <dgm:pt modelId="{D32FC7E1-A808-4AE8-B558-219660F21F33}" type="pres">
      <dgm:prSet presAssocID="{B33F93D5-BE19-4D7F-88D0-6DF37BED6419}" presName="Name9" presStyleLbl="parChTrans1D2" presStyleIdx="2" presStyleCnt="6"/>
      <dgm:spPr/>
      <dgm:t>
        <a:bodyPr/>
        <a:lstStyle/>
        <a:p>
          <a:endParaRPr lang="en-GB"/>
        </a:p>
      </dgm:t>
    </dgm:pt>
    <dgm:pt modelId="{08F8B671-9DD5-4D70-82E1-539F5305FE18}" type="pres">
      <dgm:prSet presAssocID="{B33F93D5-BE19-4D7F-88D0-6DF37BED6419}" presName="connTx" presStyleLbl="parChTrans1D2" presStyleIdx="2" presStyleCnt="6"/>
      <dgm:spPr/>
      <dgm:t>
        <a:bodyPr/>
        <a:lstStyle/>
        <a:p>
          <a:endParaRPr lang="en-GB"/>
        </a:p>
      </dgm:t>
    </dgm:pt>
    <dgm:pt modelId="{03729631-3CD2-4104-89DC-4E6FB2AF4B5E}" type="pres">
      <dgm:prSet presAssocID="{0A4DD003-D087-477D-B648-54798B008771}" presName="node" presStyleLbl="node1" presStyleIdx="2" presStyleCnt="6">
        <dgm:presLayoutVars>
          <dgm:bulletEnabled val="1"/>
        </dgm:presLayoutVars>
      </dgm:prSet>
      <dgm:spPr/>
      <dgm:t>
        <a:bodyPr/>
        <a:lstStyle/>
        <a:p>
          <a:endParaRPr lang="en-GB"/>
        </a:p>
      </dgm:t>
    </dgm:pt>
    <dgm:pt modelId="{9AF4F01D-AED8-43A0-8DCC-DBA152BEEF47}" type="pres">
      <dgm:prSet presAssocID="{7BA919E5-652E-4706-B031-0D5C713C859D}" presName="Name9" presStyleLbl="parChTrans1D2" presStyleIdx="3" presStyleCnt="6"/>
      <dgm:spPr/>
      <dgm:t>
        <a:bodyPr/>
        <a:lstStyle/>
        <a:p>
          <a:endParaRPr lang="en-GB"/>
        </a:p>
      </dgm:t>
    </dgm:pt>
    <dgm:pt modelId="{CDF1AD8C-B0EA-4799-88BB-BB6E4361F3DC}" type="pres">
      <dgm:prSet presAssocID="{7BA919E5-652E-4706-B031-0D5C713C859D}" presName="connTx" presStyleLbl="parChTrans1D2" presStyleIdx="3" presStyleCnt="6"/>
      <dgm:spPr/>
      <dgm:t>
        <a:bodyPr/>
        <a:lstStyle/>
        <a:p>
          <a:endParaRPr lang="en-GB"/>
        </a:p>
      </dgm:t>
    </dgm:pt>
    <dgm:pt modelId="{223DF2FD-8130-49FC-9064-B200F2B1031B}" type="pres">
      <dgm:prSet presAssocID="{3363CFF6-904C-4B74-B76B-BF9E34827136}" presName="node" presStyleLbl="node1" presStyleIdx="3" presStyleCnt="6">
        <dgm:presLayoutVars>
          <dgm:bulletEnabled val="1"/>
        </dgm:presLayoutVars>
      </dgm:prSet>
      <dgm:spPr/>
      <dgm:t>
        <a:bodyPr/>
        <a:lstStyle/>
        <a:p>
          <a:endParaRPr lang="en-GB"/>
        </a:p>
      </dgm:t>
    </dgm:pt>
    <dgm:pt modelId="{7F24BE82-4A56-4FE8-A4DD-F02507EDC91A}" type="pres">
      <dgm:prSet presAssocID="{EA6552B6-9169-4883-9CCA-C3136AB3267D}" presName="Name9" presStyleLbl="parChTrans1D2" presStyleIdx="4" presStyleCnt="6"/>
      <dgm:spPr/>
      <dgm:t>
        <a:bodyPr/>
        <a:lstStyle/>
        <a:p>
          <a:endParaRPr lang="en-GB"/>
        </a:p>
      </dgm:t>
    </dgm:pt>
    <dgm:pt modelId="{DE1EB56D-525B-4B3A-A558-5A844C4E2F21}" type="pres">
      <dgm:prSet presAssocID="{EA6552B6-9169-4883-9CCA-C3136AB3267D}" presName="connTx" presStyleLbl="parChTrans1D2" presStyleIdx="4" presStyleCnt="6"/>
      <dgm:spPr/>
      <dgm:t>
        <a:bodyPr/>
        <a:lstStyle/>
        <a:p>
          <a:endParaRPr lang="en-GB"/>
        </a:p>
      </dgm:t>
    </dgm:pt>
    <dgm:pt modelId="{984D9DEC-F189-4B47-BF5D-FC241CA72951}" type="pres">
      <dgm:prSet presAssocID="{5FB9B48C-FA4F-46C8-A7FB-D7AAB99FAC51}" presName="node" presStyleLbl="node1" presStyleIdx="4" presStyleCnt="6">
        <dgm:presLayoutVars>
          <dgm:bulletEnabled val="1"/>
        </dgm:presLayoutVars>
      </dgm:prSet>
      <dgm:spPr/>
      <dgm:t>
        <a:bodyPr/>
        <a:lstStyle/>
        <a:p>
          <a:endParaRPr lang="en-GB"/>
        </a:p>
      </dgm:t>
    </dgm:pt>
    <dgm:pt modelId="{83D987B2-D3BC-4D67-9E68-E01BE068D9FF}" type="pres">
      <dgm:prSet presAssocID="{0ABD9D6D-4C2C-47AC-9DE1-9778241B19CB}" presName="Name9" presStyleLbl="parChTrans1D2" presStyleIdx="5" presStyleCnt="6"/>
      <dgm:spPr/>
      <dgm:t>
        <a:bodyPr/>
        <a:lstStyle/>
        <a:p>
          <a:endParaRPr lang="en-GB"/>
        </a:p>
      </dgm:t>
    </dgm:pt>
    <dgm:pt modelId="{A51B242A-BCF8-41CF-BF51-F6C518AAAFD9}" type="pres">
      <dgm:prSet presAssocID="{0ABD9D6D-4C2C-47AC-9DE1-9778241B19CB}" presName="connTx" presStyleLbl="parChTrans1D2" presStyleIdx="5" presStyleCnt="6"/>
      <dgm:spPr/>
      <dgm:t>
        <a:bodyPr/>
        <a:lstStyle/>
        <a:p>
          <a:endParaRPr lang="en-GB"/>
        </a:p>
      </dgm:t>
    </dgm:pt>
    <dgm:pt modelId="{FECAD514-0ECE-4665-A6B4-909D4962C3D4}" type="pres">
      <dgm:prSet presAssocID="{E9BA7C64-FC7E-4A12-AD24-AF24C3E8D1C6}" presName="node" presStyleLbl="node1" presStyleIdx="5" presStyleCnt="6">
        <dgm:presLayoutVars>
          <dgm:bulletEnabled val="1"/>
        </dgm:presLayoutVars>
      </dgm:prSet>
      <dgm:spPr/>
      <dgm:t>
        <a:bodyPr/>
        <a:lstStyle/>
        <a:p>
          <a:endParaRPr lang="en-GB"/>
        </a:p>
      </dgm:t>
    </dgm:pt>
  </dgm:ptLst>
  <dgm:cxnLst>
    <dgm:cxn modelId="{E2057CDA-7226-4C97-8977-CCD9A367D104}" type="presOf" srcId="{E80AC618-F025-4519-94E5-4A2C25ACC16C}" destId="{6FF43D5F-662F-4EDD-90DE-85B328D4DB78}" srcOrd="1" destOrd="0" presId="urn:microsoft.com/office/officeart/2005/8/layout/radial1"/>
    <dgm:cxn modelId="{C192F72D-5E7C-4349-A5D0-16091AE83B2B}" type="presOf" srcId="{3363CFF6-904C-4B74-B76B-BF9E34827136}" destId="{223DF2FD-8130-49FC-9064-B200F2B1031B}" srcOrd="0" destOrd="0" presId="urn:microsoft.com/office/officeart/2005/8/layout/radial1"/>
    <dgm:cxn modelId="{78B5C3A5-9370-4686-A0EC-EDD572DB6CB8}" srcId="{D9773F37-9643-4153-A476-DCC8FD25C6FE}" destId="{E9BA7C64-FC7E-4A12-AD24-AF24C3E8D1C6}" srcOrd="5" destOrd="0" parTransId="{0ABD9D6D-4C2C-47AC-9DE1-9778241B19CB}" sibTransId="{8530EDD3-B322-40FC-BBA2-E8E178BE5EEF}"/>
    <dgm:cxn modelId="{23AFB2EB-24A3-43E2-A3DC-17E703A51C90}" type="presOf" srcId="{0ABD9D6D-4C2C-47AC-9DE1-9778241B19CB}" destId="{83D987B2-D3BC-4D67-9E68-E01BE068D9FF}" srcOrd="0" destOrd="0" presId="urn:microsoft.com/office/officeart/2005/8/layout/radial1"/>
    <dgm:cxn modelId="{67B9257C-4592-4745-871F-41BAC6538D06}" srcId="{D9773F37-9643-4153-A476-DCC8FD25C6FE}" destId="{0A4DD003-D087-477D-B648-54798B008771}" srcOrd="2" destOrd="0" parTransId="{B33F93D5-BE19-4D7F-88D0-6DF37BED6419}" sibTransId="{09E8E13A-C0EB-4D2B-81C1-C7876FF72249}"/>
    <dgm:cxn modelId="{9F8C70F8-5EC8-4691-B9E5-B8CAC56FF6EF}" type="presOf" srcId="{7BA919E5-652E-4706-B031-0D5C713C859D}" destId="{9AF4F01D-AED8-43A0-8DCC-DBA152BEEF47}" srcOrd="0" destOrd="0" presId="urn:microsoft.com/office/officeart/2005/8/layout/radial1"/>
    <dgm:cxn modelId="{FDEA5EBC-EF95-4DD8-8459-84D609D40C03}" srcId="{D9773F37-9643-4153-A476-DCC8FD25C6FE}" destId="{5FB9B48C-FA4F-46C8-A7FB-D7AAB99FAC51}" srcOrd="4" destOrd="0" parTransId="{EA6552B6-9169-4883-9CCA-C3136AB3267D}" sibTransId="{9F031CC4-A214-495C-8B8F-977B2188B1B0}"/>
    <dgm:cxn modelId="{6A119BD5-1864-4A18-8FCE-A8B1000B6AEE}" type="presOf" srcId="{5251031F-36C4-4266-A6CB-DD383BA34943}" destId="{6AF489F3-0780-4B9E-8688-86FAFA32830E}" srcOrd="0" destOrd="0" presId="urn:microsoft.com/office/officeart/2005/8/layout/radial1"/>
    <dgm:cxn modelId="{44C0F0EC-63C5-4237-8912-72CEBC4C99F9}" type="presOf" srcId="{B33F93D5-BE19-4D7F-88D0-6DF37BED6419}" destId="{08F8B671-9DD5-4D70-82E1-539F5305FE18}" srcOrd="1" destOrd="0" presId="urn:microsoft.com/office/officeart/2005/8/layout/radial1"/>
    <dgm:cxn modelId="{AC28241B-8EB3-4801-A787-D2D93A0E3E7A}" type="presOf" srcId="{5FB9B48C-FA4F-46C8-A7FB-D7AAB99FAC51}" destId="{984D9DEC-F189-4B47-BF5D-FC241CA72951}" srcOrd="0" destOrd="0" presId="urn:microsoft.com/office/officeart/2005/8/layout/radial1"/>
    <dgm:cxn modelId="{610A80E4-471A-4BF3-869B-762D564E42B5}" type="presOf" srcId="{D9773F37-9643-4153-A476-DCC8FD25C6FE}" destId="{09EB9884-4922-4DA8-9A78-C16E204D1B8B}" srcOrd="0" destOrd="0" presId="urn:microsoft.com/office/officeart/2005/8/layout/radial1"/>
    <dgm:cxn modelId="{6177DCD1-118E-4F55-B43E-0E8E74EF7D29}" type="presOf" srcId="{7BA919E5-652E-4706-B031-0D5C713C859D}" destId="{CDF1AD8C-B0EA-4799-88BB-BB6E4361F3DC}" srcOrd="1" destOrd="0" presId="urn:microsoft.com/office/officeart/2005/8/layout/radial1"/>
    <dgm:cxn modelId="{2D1A10D0-5A7C-4E7D-B161-74407304FBF9}" type="presOf" srcId="{EA6552B6-9169-4883-9CCA-C3136AB3267D}" destId="{7F24BE82-4A56-4FE8-A4DD-F02507EDC91A}" srcOrd="0" destOrd="0" presId="urn:microsoft.com/office/officeart/2005/8/layout/radial1"/>
    <dgm:cxn modelId="{866A5A03-D24E-4C0B-B4F8-33F2BE4CC8F1}" type="presOf" srcId="{E9BA7C64-FC7E-4A12-AD24-AF24C3E8D1C6}" destId="{FECAD514-0ECE-4665-A6B4-909D4962C3D4}" srcOrd="0" destOrd="0" presId="urn:microsoft.com/office/officeart/2005/8/layout/radial1"/>
    <dgm:cxn modelId="{C66A42EA-7FCE-4BBD-BF6D-270C61CA058F}" type="presOf" srcId="{A562169E-9C12-4D3C-B9EE-64F9ADE13B92}" destId="{80792AA6-A391-471A-9775-34B2D973149F}" srcOrd="0" destOrd="0" presId="urn:microsoft.com/office/officeart/2005/8/layout/radial1"/>
    <dgm:cxn modelId="{31E7D2FC-88D5-407C-AC39-2AB7DCFF0643}" type="presOf" srcId="{EA6552B6-9169-4883-9CCA-C3136AB3267D}" destId="{DE1EB56D-525B-4B3A-A558-5A844C4E2F21}" srcOrd="1" destOrd="0" presId="urn:microsoft.com/office/officeart/2005/8/layout/radial1"/>
    <dgm:cxn modelId="{3D5ADC75-B152-4113-8021-939B12E382E3}" type="presOf" srcId="{C8D80921-BEF4-4138-890C-C4D35B596729}" destId="{A10896D4-79BF-49C7-8435-169536E09704}" srcOrd="0" destOrd="0" presId="urn:microsoft.com/office/officeart/2005/8/layout/radial1"/>
    <dgm:cxn modelId="{A0D64F49-C007-45E4-ADAC-67CAA983F9EF}" srcId="{D9773F37-9643-4153-A476-DCC8FD25C6FE}" destId="{3363CFF6-904C-4B74-B76B-BF9E34827136}" srcOrd="3" destOrd="0" parTransId="{7BA919E5-652E-4706-B031-0D5C713C859D}" sibTransId="{D366CD85-3BF6-471C-9897-92A1B37BB05B}"/>
    <dgm:cxn modelId="{D4A33FAE-AF9A-4200-A06D-800CEA0BE0ED}" srcId="{D9773F37-9643-4153-A476-DCC8FD25C6FE}" destId="{B51028D1-F292-44CF-A766-D822B679BFA7}" srcOrd="1" destOrd="0" parTransId="{E80AC618-F025-4519-94E5-4A2C25ACC16C}" sibTransId="{451617CE-F4A1-4938-9E40-3EE662E9EABE}"/>
    <dgm:cxn modelId="{EF73E396-A923-45AC-844D-11F08CD6A0B4}" srcId="{A562169E-9C12-4D3C-B9EE-64F9ADE13B92}" destId="{D9773F37-9643-4153-A476-DCC8FD25C6FE}" srcOrd="0" destOrd="0" parTransId="{1930A7B0-609C-4819-AFAF-6ABAE0F0A42F}" sibTransId="{06E16AE7-F073-445A-A5C9-DAAC05995F74}"/>
    <dgm:cxn modelId="{E94E6F89-78EA-409E-864F-477DC32AAF16}" type="presOf" srcId="{B51028D1-F292-44CF-A766-D822B679BFA7}" destId="{5B0AAB83-902A-40B0-8C0F-6D4CCE6CF432}" srcOrd="0" destOrd="0" presId="urn:microsoft.com/office/officeart/2005/8/layout/radial1"/>
    <dgm:cxn modelId="{20CFFC5D-F103-4337-8AEB-91FF8902A557}" type="presOf" srcId="{0ABD9D6D-4C2C-47AC-9DE1-9778241B19CB}" destId="{A51B242A-BCF8-41CF-BF51-F6C518AAAFD9}" srcOrd="1" destOrd="0" presId="urn:microsoft.com/office/officeart/2005/8/layout/radial1"/>
    <dgm:cxn modelId="{B4648D9B-E825-4284-899D-A354783A828F}" type="presOf" srcId="{B33F93D5-BE19-4D7F-88D0-6DF37BED6419}" destId="{D32FC7E1-A808-4AE8-B558-219660F21F33}" srcOrd="0" destOrd="0" presId="urn:microsoft.com/office/officeart/2005/8/layout/radial1"/>
    <dgm:cxn modelId="{CEC243CB-B343-47F7-90E9-30D9F2383821}" type="presOf" srcId="{0A4DD003-D087-477D-B648-54798B008771}" destId="{03729631-3CD2-4104-89DC-4E6FB2AF4B5E}" srcOrd="0" destOrd="0" presId="urn:microsoft.com/office/officeart/2005/8/layout/radial1"/>
    <dgm:cxn modelId="{C38C90FB-6B3C-4120-A680-F21A194F42D8}" type="presOf" srcId="{E80AC618-F025-4519-94E5-4A2C25ACC16C}" destId="{F73864E2-11DE-4C4B-B800-AF1BC5019B65}" srcOrd="0" destOrd="0" presId="urn:microsoft.com/office/officeart/2005/8/layout/radial1"/>
    <dgm:cxn modelId="{7ADBBAAA-2C15-41AA-92C2-1914C3AFEC2A}" type="presOf" srcId="{C8D80921-BEF4-4138-890C-C4D35B596729}" destId="{43713F52-6809-496B-9039-BBFE02E958A3}" srcOrd="1" destOrd="0" presId="urn:microsoft.com/office/officeart/2005/8/layout/radial1"/>
    <dgm:cxn modelId="{A9A2BB81-93AE-45FE-AB22-270D0E880E34}" srcId="{D9773F37-9643-4153-A476-DCC8FD25C6FE}" destId="{5251031F-36C4-4266-A6CB-DD383BA34943}" srcOrd="0" destOrd="0" parTransId="{C8D80921-BEF4-4138-890C-C4D35B596729}" sibTransId="{120B7843-3A85-476B-82DA-5F1B9539253A}"/>
    <dgm:cxn modelId="{2046C55B-4D13-46C1-803C-DFEF51F2CFF0}" type="presParOf" srcId="{80792AA6-A391-471A-9775-34B2D973149F}" destId="{09EB9884-4922-4DA8-9A78-C16E204D1B8B}" srcOrd="0" destOrd="0" presId="urn:microsoft.com/office/officeart/2005/8/layout/radial1"/>
    <dgm:cxn modelId="{502FEC54-1E84-4A60-B202-A42BBC9CDA5C}" type="presParOf" srcId="{80792AA6-A391-471A-9775-34B2D973149F}" destId="{A10896D4-79BF-49C7-8435-169536E09704}" srcOrd="1" destOrd="0" presId="urn:microsoft.com/office/officeart/2005/8/layout/radial1"/>
    <dgm:cxn modelId="{986CD284-6E20-4564-8EA9-ACCAF93FCC1C}" type="presParOf" srcId="{A10896D4-79BF-49C7-8435-169536E09704}" destId="{43713F52-6809-496B-9039-BBFE02E958A3}" srcOrd="0" destOrd="0" presId="urn:microsoft.com/office/officeart/2005/8/layout/radial1"/>
    <dgm:cxn modelId="{D19CCEB2-29F6-42AC-B1D1-0AAFDBA15467}" type="presParOf" srcId="{80792AA6-A391-471A-9775-34B2D973149F}" destId="{6AF489F3-0780-4B9E-8688-86FAFA32830E}" srcOrd="2" destOrd="0" presId="urn:microsoft.com/office/officeart/2005/8/layout/radial1"/>
    <dgm:cxn modelId="{DC3B47FF-C933-40FA-B23E-41C281B06401}" type="presParOf" srcId="{80792AA6-A391-471A-9775-34B2D973149F}" destId="{F73864E2-11DE-4C4B-B800-AF1BC5019B65}" srcOrd="3" destOrd="0" presId="urn:microsoft.com/office/officeart/2005/8/layout/radial1"/>
    <dgm:cxn modelId="{FCA3088B-B7CE-403E-B5C4-CFFD154CC49B}" type="presParOf" srcId="{F73864E2-11DE-4C4B-B800-AF1BC5019B65}" destId="{6FF43D5F-662F-4EDD-90DE-85B328D4DB78}" srcOrd="0" destOrd="0" presId="urn:microsoft.com/office/officeart/2005/8/layout/radial1"/>
    <dgm:cxn modelId="{30D573AE-C333-4871-94B8-60E12250A505}" type="presParOf" srcId="{80792AA6-A391-471A-9775-34B2D973149F}" destId="{5B0AAB83-902A-40B0-8C0F-6D4CCE6CF432}" srcOrd="4" destOrd="0" presId="urn:microsoft.com/office/officeart/2005/8/layout/radial1"/>
    <dgm:cxn modelId="{CA175217-C27B-42AA-9D07-A6B431FF694E}" type="presParOf" srcId="{80792AA6-A391-471A-9775-34B2D973149F}" destId="{D32FC7E1-A808-4AE8-B558-219660F21F33}" srcOrd="5" destOrd="0" presId="urn:microsoft.com/office/officeart/2005/8/layout/radial1"/>
    <dgm:cxn modelId="{2A37BF3C-FC18-4A59-9505-CE033FBAE5FB}" type="presParOf" srcId="{D32FC7E1-A808-4AE8-B558-219660F21F33}" destId="{08F8B671-9DD5-4D70-82E1-539F5305FE18}" srcOrd="0" destOrd="0" presId="urn:microsoft.com/office/officeart/2005/8/layout/radial1"/>
    <dgm:cxn modelId="{6B327D17-7BD0-4EA1-A428-64CAACBBD731}" type="presParOf" srcId="{80792AA6-A391-471A-9775-34B2D973149F}" destId="{03729631-3CD2-4104-89DC-4E6FB2AF4B5E}" srcOrd="6" destOrd="0" presId="urn:microsoft.com/office/officeart/2005/8/layout/radial1"/>
    <dgm:cxn modelId="{1A33339E-DE74-472D-8692-EEC9CA8E4941}" type="presParOf" srcId="{80792AA6-A391-471A-9775-34B2D973149F}" destId="{9AF4F01D-AED8-43A0-8DCC-DBA152BEEF47}" srcOrd="7" destOrd="0" presId="urn:microsoft.com/office/officeart/2005/8/layout/radial1"/>
    <dgm:cxn modelId="{423B93B8-38C2-43DF-ADB9-D0CB7F9384B4}" type="presParOf" srcId="{9AF4F01D-AED8-43A0-8DCC-DBA152BEEF47}" destId="{CDF1AD8C-B0EA-4799-88BB-BB6E4361F3DC}" srcOrd="0" destOrd="0" presId="urn:microsoft.com/office/officeart/2005/8/layout/radial1"/>
    <dgm:cxn modelId="{EB2FB852-FAE8-4313-920D-FB8B638EB937}" type="presParOf" srcId="{80792AA6-A391-471A-9775-34B2D973149F}" destId="{223DF2FD-8130-49FC-9064-B200F2B1031B}" srcOrd="8" destOrd="0" presId="urn:microsoft.com/office/officeart/2005/8/layout/radial1"/>
    <dgm:cxn modelId="{55200851-0016-47BE-8B2C-698AA4AF3A2E}" type="presParOf" srcId="{80792AA6-A391-471A-9775-34B2D973149F}" destId="{7F24BE82-4A56-4FE8-A4DD-F02507EDC91A}" srcOrd="9" destOrd="0" presId="urn:microsoft.com/office/officeart/2005/8/layout/radial1"/>
    <dgm:cxn modelId="{45C7F67B-3D63-4DAA-BA01-2A7B2AC0339C}" type="presParOf" srcId="{7F24BE82-4A56-4FE8-A4DD-F02507EDC91A}" destId="{DE1EB56D-525B-4B3A-A558-5A844C4E2F21}" srcOrd="0" destOrd="0" presId="urn:microsoft.com/office/officeart/2005/8/layout/radial1"/>
    <dgm:cxn modelId="{5A0786AA-CB28-44E8-9035-C5C3462B1809}" type="presParOf" srcId="{80792AA6-A391-471A-9775-34B2D973149F}" destId="{984D9DEC-F189-4B47-BF5D-FC241CA72951}" srcOrd="10" destOrd="0" presId="urn:microsoft.com/office/officeart/2005/8/layout/radial1"/>
    <dgm:cxn modelId="{577D4A26-7301-44E3-BBB4-47AC3F0197EC}" type="presParOf" srcId="{80792AA6-A391-471A-9775-34B2D973149F}" destId="{83D987B2-D3BC-4D67-9E68-E01BE068D9FF}" srcOrd="11" destOrd="0" presId="urn:microsoft.com/office/officeart/2005/8/layout/radial1"/>
    <dgm:cxn modelId="{BE832553-1497-4C67-9DE4-2741216B4FA2}" type="presParOf" srcId="{83D987B2-D3BC-4D67-9E68-E01BE068D9FF}" destId="{A51B242A-BCF8-41CF-BF51-F6C518AAAFD9}" srcOrd="0" destOrd="0" presId="urn:microsoft.com/office/officeart/2005/8/layout/radial1"/>
    <dgm:cxn modelId="{AAFC3334-9DA2-4FCD-AFD1-DFE5924F966E}" type="presParOf" srcId="{80792AA6-A391-471A-9775-34B2D973149F}" destId="{FECAD514-0ECE-4665-A6B4-909D4962C3D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191174-1BAB-48E1-AFC0-E2407F1CC649}"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GB"/>
        </a:p>
      </dgm:t>
    </dgm:pt>
    <dgm:pt modelId="{ACC4D1B2-4EDC-49F0-B139-8EEECB35BF7A}">
      <dgm:prSet phldrT="[Text]"/>
      <dgm:spPr/>
      <dgm:t>
        <a:bodyPr/>
        <a:lstStyle/>
        <a:p>
          <a:r>
            <a:rPr lang="en-IE" dirty="0" smtClean="0">
              <a:latin typeface="Arial" panose="020B0604020202020204" pitchFamily="34" charset="0"/>
              <a:cs typeface="Arial" panose="020B0604020202020204" pitchFamily="34" charset="0"/>
            </a:rPr>
            <a:t>Assess &amp; Communicate System Needs</a:t>
          </a:r>
          <a:endParaRPr lang="en-GB" dirty="0">
            <a:latin typeface="Arial" panose="020B0604020202020204" pitchFamily="34" charset="0"/>
            <a:cs typeface="Arial" panose="020B0604020202020204" pitchFamily="34" charset="0"/>
          </a:endParaRPr>
        </a:p>
      </dgm:t>
    </dgm:pt>
    <dgm:pt modelId="{DE41F398-D3BF-4A2F-AC24-C31285AF3752}" type="parTrans" cxnId="{8B2CEEC6-578A-4F05-A429-36AE5DA26AF5}">
      <dgm:prSet/>
      <dgm:spPr/>
      <dgm:t>
        <a:bodyPr/>
        <a:lstStyle/>
        <a:p>
          <a:endParaRPr lang="en-GB">
            <a:latin typeface="Arial" panose="020B0604020202020204" pitchFamily="34" charset="0"/>
            <a:cs typeface="Arial" panose="020B0604020202020204" pitchFamily="34" charset="0"/>
          </a:endParaRPr>
        </a:p>
      </dgm:t>
    </dgm:pt>
    <dgm:pt modelId="{E84E1CB2-2309-4E89-92DB-F0804B55B851}" type="sibTrans" cxnId="{8B2CEEC6-578A-4F05-A429-36AE5DA26AF5}">
      <dgm:prSet/>
      <dgm:spPr/>
      <dgm:t>
        <a:bodyPr/>
        <a:lstStyle/>
        <a:p>
          <a:endParaRPr lang="en-GB">
            <a:latin typeface="Arial" panose="020B0604020202020204" pitchFamily="34" charset="0"/>
            <a:cs typeface="Arial" panose="020B0604020202020204" pitchFamily="34" charset="0"/>
          </a:endParaRPr>
        </a:p>
      </dgm:t>
    </dgm:pt>
    <dgm:pt modelId="{17D398A9-2B56-444F-BD9A-41FBCB5DB504}">
      <dgm:prSet phldrT="[Text]"/>
      <dgm:spPr/>
      <dgm:t>
        <a:bodyPr/>
        <a:lstStyle/>
        <a:p>
          <a:r>
            <a:rPr lang="en-IE" dirty="0" smtClean="0">
              <a:latin typeface="Arial" panose="020B0604020202020204" pitchFamily="34" charset="0"/>
              <a:cs typeface="Arial" panose="020B0604020202020204" pitchFamily="34" charset="0"/>
            </a:rPr>
            <a:t>Ten Year Transmission Forecast Statement</a:t>
          </a:r>
          <a:endParaRPr lang="en-GB" dirty="0">
            <a:latin typeface="Arial" panose="020B0604020202020204" pitchFamily="34" charset="0"/>
            <a:cs typeface="Arial" panose="020B0604020202020204" pitchFamily="34" charset="0"/>
          </a:endParaRPr>
        </a:p>
      </dgm:t>
    </dgm:pt>
    <dgm:pt modelId="{D882755A-15D3-4A56-BB36-47D3317804EB}" type="parTrans" cxnId="{FF730B01-10F6-48AA-A837-0CFCE3FB98B1}">
      <dgm:prSet/>
      <dgm:spPr/>
      <dgm:t>
        <a:bodyPr/>
        <a:lstStyle/>
        <a:p>
          <a:endParaRPr lang="en-GB">
            <a:latin typeface="Arial" panose="020B0604020202020204" pitchFamily="34" charset="0"/>
            <a:cs typeface="Arial" panose="020B0604020202020204" pitchFamily="34" charset="0"/>
          </a:endParaRPr>
        </a:p>
      </dgm:t>
    </dgm:pt>
    <dgm:pt modelId="{E7A9989F-6FA7-45E5-B5DF-F7A0B3DF7CA9}" type="sibTrans" cxnId="{FF730B01-10F6-48AA-A837-0CFCE3FB98B1}">
      <dgm:prSet/>
      <dgm:spPr/>
      <dgm:t>
        <a:bodyPr/>
        <a:lstStyle/>
        <a:p>
          <a:endParaRPr lang="en-GB">
            <a:latin typeface="Arial" panose="020B0604020202020204" pitchFamily="34" charset="0"/>
            <a:cs typeface="Arial" panose="020B0604020202020204" pitchFamily="34" charset="0"/>
          </a:endParaRPr>
        </a:p>
      </dgm:t>
    </dgm:pt>
    <dgm:pt modelId="{BD56B99D-D193-4F23-B813-1CE1CE2DD366}">
      <dgm:prSet phldrT="[Text]"/>
      <dgm:spPr/>
      <dgm:t>
        <a:bodyPr/>
        <a:lstStyle/>
        <a:p>
          <a:r>
            <a:rPr lang="en-IE" dirty="0" smtClean="0">
              <a:latin typeface="Arial" panose="020B0604020202020204" pitchFamily="34" charset="0"/>
              <a:cs typeface="Arial" panose="020B0604020202020204" pitchFamily="34" charset="0"/>
            </a:rPr>
            <a:t>Transmission Development Plan NI</a:t>
          </a:r>
          <a:endParaRPr lang="en-GB" dirty="0">
            <a:latin typeface="Arial" panose="020B0604020202020204" pitchFamily="34" charset="0"/>
            <a:cs typeface="Arial" panose="020B0604020202020204" pitchFamily="34" charset="0"/>
          </a:endParaRPr>
        </a:p>
      </dgm:t>
    </dgm:pt>
    <dgm:pt modelId="{8633158D-94A4-498F-99DF-90730856E35F}" type="parTrans" cxnId="{216A726C-65BB-4534-A31C-FE4B31D2855D}">
      <dgm:prSet/>
      <dgm:spPr/>
      <dgm:t>
        <a:bodyPr/>
        <a:lstStyle/>
        <a:p>
          <a:endParaRPr lang="en-GB">
            <a:latin typeface="Arial" panose="020B0604020202020204" pitchFamily="34" charset="0"/>
            <a:cs typeface="Arial" panose="020B0604020202020204" pitchFamily="34" charset="0"/>
          </a:endParaRPr>
        </a:p>
      </dgm:t>
    </dgm:pt>
    <dgm:pt modelId="{15C0737D-C922-487B-BBE0-063096FEB3EB}" type="sibTrans" cxnId="{216A726C-65BB-4534-A31C-FE4B31D2855D}">
      <dgm:prSet/>
      <dgm:spPr/>
      <dgm:t>
        <a:bodyPr/>
        <a:lstStyle/>
        <a:p>
          <a:endParaRPr lang="en-GB">
            <a:latin typeface="Arial" panose="020B0604020202020204" pitchFamily="34" charset="0"/>
            <a:cs typeface="Arial" panose="020B0604020202020204" pitchFamily="34" charset="0"/>
          </a:endParaRPr>
        </a:p>
      </dgm:t>
    </dgm:pt>
    <dgm:pt modelId="{31E05F94-EA97-449D-A751-6EBC7415E1F9}">
      <dgm:prSet phldrT="[Text]"/>
      <dgm:spPr/>
      <dgm:t>
        <a:bodyPr/>
        <a:lstStyle/>
        <a:p>
          <a:r>
            <a:rPr lang="en-IE" dirty="0" smtClean="0">
              <a:latin typeface="Arial" panose="020B0604020202020204" pitchFamily="34" charset="0"/>
              <a:cs typeface="Arial" panose="020B0604020202020204" pitchFamily="34" charset="0"/>
            </a:rPr>
            <a:t>Transmission Investment Plan</a:t>
          </a:r>
          <a:endParaRPr lang="en-GB" dirty="0">
            <a:latin typeface="Arial" panose="020B0604020202020204" pitchFamily="34" charset="0"/>
            <a:cs typeface="Arial" panose="020B0604020202020204" pitchFamily="34" charset="0"/>
          </a:endParaRPr>
        </a:p>
      </dgm:t>
    </dgm:pt>
    <dgm:pt modelId="{B40825F3-FC0C-4E2E-AC00-54ED5C1AACED}" type="parTrans" cxnId="{5D6934AF-A518-45FE-ADBA-121D80C8FCE2}">
      <dgm:prSet/>
      <dgm:spPr/>
      <dgm:t>
        <a:bodyPr/>
        <a:lstStyle/>
        <a:p>
          <a:endParaRPr lang="en-GB">
            <a:latin typeface="Arial" panose="020B0604020202020204" pitchFamily="34" charset="0"/>
            <a:cs typeface="Arial" panose="020B0604020202020204" pitchFamily="34" charset="0"/>
          </a:endParaRPr>
        </a:p>
      </dgm:t>
    </dgm:pt>
    <dgm:pt modelId="{A4B76BA1-F890-4CD2-85B6-69E1632A2349}" type="sibTrans" cxnId="{5D6934AF-A518-45FE-ADBA-121D80C8FCE2}">
      <dgm:prSet/>
      <dgm:spPr/>
      <dgm:t>
        <a:bodyPr/>
        <a:lstStyle/>
        <a:p>
          <a:endParaRPr lang="en-GB">
            <a:latin typeface="Arial" panose="020B0604020202020204" pitchFamily="34" charset="0"/>
            <a:cs typeface="Arial" panose="020B0604020202020204" pitchFamily="34" charset="0"/>
          </a:endParaRPr>
        </a:p>
      </dgm:t>
    </dgm:pt>
    <dgm:pt modelId="{C520E6E5-9B63-4A2C-8505-2DFF64A3B034}">
      <dgm:prSet phldrT="[Text]"/>
      <dgm:spPr/>
      <dgm:t>
        <a:bodyPr/>
        <a:lstStyle/>
        <a:p>
          <a:r>
            <a:rPr lang="en-IE" dirty="0" smtClean="0">
              <a:latin typeface="Arial" panose="020B0604020202020204" pitchFamily="34" charset="0"/>
              <a:cs typeface="Arial" panose="020B0604020202020204" pitchFamily="34" charset="0"/>
            </a:rPr>
            <a:t>Future Scenarios</a:t>
          </a:r>
          <a:endParaRPr lang="en-GB" dirty="0">
            <a:latin typeface="Arial" panose="020B0604020202020204" pitchFamily="34" charset="0"/>
            <a:cs typeface="Arial" panose="020B0604020202020204" pitchFamily="34" charset="0"/>
          </a:endParaRPr>
        </a:p>
      </dgm:t>
    </dgm:pt>
    <dgm:pt modelId="{8670318B-D5F4-4B5C-86B0-F4E97F2703B5}" type="parTrans" cxnId="{74DAF709-7CE5-4981-9122-7E609D8451BF}">
      <dgm:prSet/>
      <dgm:spPr/>
      <dgm:t>
        <a:bodyPr/>
        <a:lstStyle/>
        <a:p>
          <a:endParaRPr lang="en-GB"/>
        </a:p>
      </dgm:t>
    </dgm:pt>
    <dgm:pt modelId="{8F9D89DE-B1BA-4992-9643-AF7BCC25D2BD}" type="sibTrans" cxnId="{74DAF709-7CE5-4981-9122-7E609D8451BF}">
      <dgm:prSet/>
      <dgm:spPr/>
      <dgm:t>
        <a:bodyPr/>
        <a:lstStyle/>
        <a:p>
          <a:endParaRPr lang="en-GB"/>
        </a:p>
      </dgm:t>
    </dgm:pt>
    <dgm:pt modelId="{7B8397FF-CF4D-4310-BF85-C6246CF5285E}">
      <dgm:prSet phldrT="[Text]"/>
      <dgm:spPr/>
      <dgm:t>
        <a:bodyPr/>
        <a:lstStyle/>
        <a:p>
          <a:r>
            <a:rPr lang="en-IE" dirty="0" smtClean="0">
              <a:latin typeface="Arial" panose="020B0604020202020204" pitchFamily="34" charset="0"/>
              <a:cs typeface="Arial" panose="020B0604020202020204" pitchFamily="34" charset="0"/>
            </a:rPr>
            <a:t>Strategic Environmental Assessment</a:t>
          </a:r>
          <a:endParaRPr lang="en-GB" dirty="0">
            <a:latin typeface="Arial" panose="020B0604020202020204" pitchFamily="34" charset="0"/>
            <a:cs typeface="Arial" panose="020B0604020202020204" pitchFamily="34" charset="0"/>
          </a:endParaRPr>
        </a:p>
      </dgm:t>
    </dgm:pt>
    <dgm:pt modelId="{B40D9999-64C9-4005-9F5D-A251EB5E2EC6}" type="parTrans" cxnId="{9B59484B-73EF-400F-BD81-EA3B85A49367}">
      <dgm:prSet/>
      <dgm:spPr/>
      <dgm:t>
        <a:bodyPr/>
        <a:lstStyle/>
        <a:p>
          <a:endParaRPr lang="en-GB"/>
        </a:p>
      </dgm:t>
    </dgm:pt>
    <dgm:pt modelId="{A1D9C342-1440-4837-9A55-08D0CEBC4147}" type="sibTrans" cxnId="{9B59484B-73EF-400F-BD81-EA3B85A49367}">
      <dgm:prSet/>
      <dgm:spPr/>
      <dgm:t>
        <a:bodyPr/>
        <a:lstStyle/>
        <a:p>
          <a:endParaRPr lang="en-GB"/>
        </a:p>
      </dgm:t>
    </dgm:pt>
    <dgm:pt modelId="{5B793C01-550E-4F4B-8A85-2A4E49488E19}">
      <dgm:prSet phldrT="[Text]"/>
      <dgm:spPr/>
      <dgm:t>
        <a:bodyPr/>
        <a:lstStyle/>
        <a:p>
          <a:r>
            <a:rPr lang="en-IE" dirty="0" smtClean="0">
              <a:latin typeface="Arial" panose="020B0604020202020204" pitchFamily="34" charset="0"/>
              <a:cs typeface="Arial" panose="020B0604020202020204" pitchFamily="34" charset="0"/>
            </a:rPr>
            <a:t>Public Consultation</a:t>
          </a:r>
          <a:endParaRPr lang="en-GB" dirty="0">
            <a:latin typeface="Arial" panose="020B0604020202020204" pitchFamily="34" charset="0"/>
            <a:cs typeface="Arial" panose="020B0604020202020204" pitchFamily="34" charset="0"/>
          </a:endParaRPr>
        </a:p>
      </dgm:t>
    </dgm:pt>
    <dgm:pt modelId="{12F0F470-EA17-445D-A097-2449B2D7EEBE}" type="parTrans" cxnId="{9D11E07D-5FC9-4256-9E2A-3A6645526C24}">
      <dgm:prSet/>
      <dgm:spPr/>
      <dgm:t>
        <a:bodyPr/>
        <a:lstStyle/>
        <a:p>
          <a:endParaRPr lang="en-GB"/>
        </a:p>
      </dgm:t>
    </dgm:pt>
    <dgm:pt modelId="{59E19417-95DF-46F2-89D3-579CE5474C2F}" type="sibTrans" cxnId="{9D11E07D-5FC9-4256-9E2A-3A6645526C24}">
      <dgm:prSet/>
      <dgm:spPr/>
      <dgm:t>
        <a:bodyPr/>
        <a:lstStyle/>
        <a:p>
          <a:endParaRPr lang="en-GB"/>
        </a:p>
      </dgm:t>
    </dgm:pt>
    <dgm:pt modelId="{29B2E71C-985B-43FC-9F44-63AE98B5C7E1}">
      <dgm:prSet phldrT="[Text]"/>
      <dgm:spPr/>
      <dgm:t>
        <a:bodyPr/>
        <a:lstStyle/>
        <a:p>
          <a:r>
            <a:rPr lang="en-IE" dirty="0" smtClean="0">
              <a:latin typeface="Arial" panose="020B0604020202020204" pitchFamily="34" charset="0"/>
              <a:cs typeface="Arial" panose="020B0604020202020204" pitchFamily="34" charset="0"/>
            </a:rPr>
            <a:t>Joint working with NIE Networks</a:t>
          </a:r>
          <a:endParaRPr lang="en-GB" dirty="0">
            <a:latin typeface="Arial" panose="020B0604020202020204" pitchFamily="34" charset="0"/>
            <a:cs typeface="Arial" panose="020B0604020202020204" pitchFamily="34" charset="0"/>
          </a:endParaRPr>
        </a:p>
      </dgm:t>
    </dgm:pt>
    <dgm:pt modelId="{0BCA39E6-38B2-46B7-A709-10638FC5C234}" type="parTrans" cxnId="{A9FDDCD7-6627-4044-89B0-1D76D033839D}">
      <dgm:prSet/>
      <dgm:spPr/>
      <dgm:t>
        <a:bodyPr/>
        <a:lstStyle/>
        <a:p>
          <a:endParaRPr lang="en-GB"/>
        </a:p>
      </dgm:t>
    </dgm:pt>
    <dgm:pt modelId="{8DDC7C96-5440-4E14-AC6D-C308E3615289}" type="sibTrans" cxnId="{A9FDDCD7-6627-4044-89B0-1D76D033839D}">
      <dgm:prSet/>
      <dgm:spPr/>
      <dgm:t>
        <a:bodyPr/>
        <a:lstStyle/>
        <a:p>
          <a:endParaRPr lang="en-GB"/>
        </a:p>
      </dgm:t>
    </dgm:pt>
    <dgm:pt modelId="{8B0D0C82-1111-466C-BF2E-B124D4D430CC}" type="pres">
      <dgm:prSet presAssocID="{10191174-1BAB-48E1-AFC0-E2407F1CC649}" presName="Name0" presStyleCnt="0">
        <dgm:presLayoutVars>
          <dgm:chPref val="1"/>
          <dgm:dir/>
          <dgm:animOne val="branch"/>
          <dgm:animLvl val="lvl"/>
          <dgm:resizeHandles val="exact"/>
        </dgm:presLayoutVars>
      </dgm:prSet>
      <dgm:spPr/>
      <dgm:t>
        <a:bodyPr/>
        <a:lstStyle/>
        <a:p>
          <a:endParaRPr lang="en-GB"/>
        </a:p>
      </dgm:t>
    </dgm:pt>
    <dgm:pt modelId="{BFFC5565-84C5-4779-8A7D-6430D06F14B4}" type="pres">
      <dgm:prSet presAssocID="{ACC4D1B2-4EDC-49F0-B139-8EEECB35BF7A}" presName="root1" presStyleCnt="0"/>
      <dgm:spPr/>
    </dgm:pt>
    <dgm:pt modelId="{6C9C4D35-4690-4893-B8D2-79D2B5A2A2A0}" type="pres">
      <dgm:prSet presAssocID="{ACC4D1B2-4EDC-49F0-B139-8EEECB35BF7A}" presName="LevelOneTextNode" presStyleLbl="node0" presStyleIdx="0" presStyleCnt="1">
        <dgm:presLayoutVars>
          <dgm:chPref val="3"/>
        </dgm:presLayoutVars>
      </dgm:prSet>
      <dgm:spPr/>
      <dgm:t>
        <a:bodyPr/>
        <a:lstStyle/>
        <a:p>
          <a:endParaRPr lang="en-GB"/>
        </a:p>
      </dgm:t>
    </dgm:pt>
    <dgm:pt modelId="{5D05AA6F-EE67-410A-A64A-E68C65E9781E}" type="pres">
      <dgm:prSet presAssocID="{ACC4D1B2-4EDC-49F0-B139-8EEECB35BF7A}" presName="level2hierChild" presStyleCnt="0"/>
      <dgm:spPr/>
    </dgm:pt>
    <dgm:pt modelId="{EFB01E4D-398C-4E96-8DC7-577D3E4DFB28}" type="pres">
      <dgm:prSet presAssocID="{8670318B-D5F4-4B5C-86B0-F4E97F2703B5}" presName="conn2-1" presStyleLbl="parChTrans1D2" presStyleIdx="0" presStyleCnt="4"/>
      <dgm:spPr/>
      <dgm:t>
        <a:bodyPr/>
        <a:lstStyle/>
        <a:p>
          <a:endParaRPr lang="en-GB"/>
        </a:p>
      </dgm:t>
    </dgm:pt>
    <dgm:pt modelId="{7D90E807-7143-41AC-8DFA-0DD478DA3086}" type="pres">
      <dgm:prSet presAssocID="{8670318B-D5F4-4B5C-86B0-F4E97F2703B5}" presName="connTx" presStyleLbl="parChTrans1D2" presStyleIdx="0" presStyleCnt="4"/>
      <dgm:spPr/>
      <dgm:t>
        <a:bodyPr/>
        <a:lstStyle/>
        <a:p>
          <a:endParaRPr lang="en-GB"/>
        </a:p>
      </dgm:t>
    </dgm:pt>
    <dgm:pt modelId="{370BD58B-EEDB-414D-8E9A-B660B687BB0E}" type="pres">
      <dgm:prSet presAssocID="{C520E6E5-9B63-4A2C-8505-2DFF64A3B034}" presName="root2" presStyleCnt="0"/>
      <dgm:spPr/>
    </dgm:pt>
    <dgm:pt modelId="{98D59ECA-F024-4B17-ACDA-947C7663CD88}" type="pres">
      <dgm:prSet presAssocID="{C520E6E5-9B63-4A2C-8505-2DFF64A3B034}" presName="LevelTwoTextNode" presStyleLbl="node2" presStyleIdx="0" presStyleCnt="4">
        <dgm:presLayoutVars>
          <dgm:chPref val="3"/>
        </dgm:presLayoutVars>
      </dgm:prSet>
      <dgm:spPr/>
      <dgm:t>
        <a:bodyPr/>
        <a:lstStyle/>
        <a:p>
          <a:endParaRPr lang="en-GB"/>
        </a:p>
      </dgm:t>
    </dgm:pt>
    <dgm:pt modelId="{D67F9EEE-8895-478F-B897-A65BE847DBCF}" type="pres">
      <dgm:prSet presAssocID="{C520E6E5-9B63-4A2C-8505-2DFF64A3B034}" presName="level3hierChild" presStyleCnt="0"/>
      <dgm:spPr/>
    </dgm:pt>
    <dgm:pt modelId="{49FCA6D5-AFB5-4BD5-ADD5-1662733A4590}" type="pres">
      <dgm:prSet presAssocID="{D882755A-15D3-4A56-BB36-47D3317804EB}" presName="conn2-1" presStyleLbl="parChTrans1D2" presStyleIdx="1" presStyleCnt="4"/>
      <dgm:spPr/>
      <dgm:t>
        <a:bodyPr/>
        <a:lstStyle/>
        <a:p>
          <a:endParaRPr lang="en-GB"/>
        </a:p>
      </dgm:t>
    </dgm:pt>
    <dgm:pt modelId="{9396F60C-7913-4F6E-B8E3-606CF586758C}" type="pres">
      <dgm:prSet presAssocID="{D882755A-15D3-4A56-BB36-47D3317804EB}" presName="connTx" presStyleLbl="parChTrans1D2" presStyleIdx="1" presStyleCnt="4"/>
      <dgm:spPr/>
      <dgm:t>
        <a:bodyPr/>
        <a:lstStyle/>
        <a:p>
          <a:endParaRPr lang="en-GB"/>
        </a:p>
      </dgm:t>
    </dgm:pt>
    <dgm:pt modelId="{E4BB63D2-4F38-464C-AFF9-3907D23D3E86}" type="pres">
      <dgm:prSet presAssocID="{17D398A9-2B56-444F-BD9A-41FBCB5DB504}" presName="root2" presStyleCnt="0"/>
      <dgm:spPr/>
    </dgm:pt>
    <dgm:pt modelId="{21904677-70D2-4D20-BB01-402F665B8445}" type="pres">
      <dgm:prSet presAssocID="{17D398A9-2B56-444F-BD9A-41FBCB5DB504}" presName="LevelTwoTextNode" presStyleLbl="node2" presStyleIdx="1" presStyleCnt="4">
        <dgm:presLayoutVars>
          <dgm:chPref val="3"/>
        </dgm:presLayoutVars>
      </dgm:prSet>
      <dgm:spPr/>
      <dgm:t>
        <a:bodyPr/>
        <a:lstStyle/>
        <a:p>
          <a:endParaRPr lang="en-GB"/>
        </a:p>
      </dgm:t>
    </dgm:pt>
    <dgm:pt modelId="{A10EEFE8-2579-4171-B8E7-F0B70C17C8F1}" type="pres">
      <dgm:prSet presAssocID="{17D398A9-2B56-444F-BD9A-41FBCB5DB504}" presName="level3hierChild" presStyleCnt="0"/>
      <dgm:spPr/>
    </dgm:pt>
    <dgm:pt modelId="{2B9791E5-7646-4626-95BC-5520860B0092}" type="pres">
      <dgm:prSet presAssocID="{8633158D-94A4-498F-99DF-90730856E35F}" presName="conn2-1" presStyleLbl="parChTrans1D2" presStyleIdx="2" presStyleCnt="4"/>
      <dgm:spPr/>
      <dgm:t>
        <a:bodyPr/>
        <a:lstStyle/>
        <a:p>
          <a:endParaRPr lang="en-GB"/>
        </a:p>
      </dgm:t>
    </dgm:pt>
    <dgm:pt modelId="{2F28FFFB-F8E3-4514-80D0-A75C09D6BA37}" type="pres">
      <dgm:prSet presAssocID="{8633158D-94A4-498F-99DF-90730856E35F}" presName="connTx" presStyleLbl="parChTrans1D2" presStyleIdx="2" presStyleCnt="4"/>
      <dgm:spPr/>
      <dgm:t>
        <a:bodyPr/>
        <a:lstStyle/>
        <a:p>
          <a:endParaRPr lang="en-GB"/>
        </a:p>
      </dgm:t>
    </dgm:pt>
    <dgm:pt modelId="{D0F655F8-B4CC-447C-9DC6-A4C199E70EB4}" type="pres">
      <dgm:prSet presAssocID="{BD56B99D-D193-4F23-B813-1CE1CE2DD366}" presName="root2" presStyleCnt="0"/>
      <dgm:spPr/>
    </dgm:pt>
    <dgm:pt modelId="{8C46F85E-4B7F-4E1F-83BB-4335D30D079C}" type="pres">
      <dgm:prSet presAssocID="{BD56B99D-D193-4F23-B813-1CE1CE2DD366}" presName="LevelTwoTextNode" presStyleLbl="node2" presStyleIdx="2" presStyleCnt="4">
        <dgm:presLayoutVars>
          <dgm:chPref val="3"/>
        </dgm:presLayoutVars>
      </dgm:prSet>
      <dgm:spPr/>
      <dgm:t>
        <a:bodyPr/>
        <a:lstStyle/>
        <a:p>
          <a:endParaRPr lang="en-GB"/>
        </a:p>
      </dgm:t>
    </dgm:pt>
    <dgm:pt modelId="{5343C9A6-9DA2-4E9C-A583-C12D7AEA29F1}" type="pres">
      <dgm:prSet presAssocID="{BD56B99D-D193-4F23-B813-1CE1CE2DD366}" presName="level3hierChild" presStyleCnt="0"/>
      <dgm:spPr/>
    </dgm:pt>
    <dgm:pt modelId="{68C59236-2AB8-487C-8341-BE16C7009425}" type="pres">
      <dgm:prSet presAssocID="{B40D9999-64C9-4005-9F5D-A251EB5E2EC6}" presName="conn2-1" presStyleLbl="parChTrans1D3" presStyleIdx="0" presStyleCnt="3"/>
      <dgm:spPr/>
      <dgm:t>
        <a:bodyPr/>
        <a:lstStyle/>
        <a:p>
          <a:endParaRPr lang="en-GB"/>
        </a:p>
      </dgm:t>
    </dgm:pt>
    <dgm:pt modelId="{80420D90-677F-4A79-9A55-8E6C8B378BFC}" type="pres">
      <dgm:prSet presAssocID="{B40D9999-64C9-4005-9F5D-A251EB5E2EC6}" presName="connTx" presStyleLbl="parChTrans1D3" presStyleIdx="0" presStyleCnt="3"/>
      <dgm:spPr/>
      <dgm:t>
        <a:bodyPr/>
        <a:lstStyle/>
        <a:p>
          <a:endParaRPr lang="en-GB"/>
        </a:p>
      </dgm:t>
    </dgm:pt>
    <dgm:pt modelId="{A54BDDB6-8A5A-4197-9B05-9EC3C012AED1}" type="pres">
      <dgm:prSet presAssocID="{7B8397FF-CF4D-4310-BF85-C6246CF5285E}" presName="root2" presStyleCnt="0"/>
      <dgm:spPr/>
    </dgm:pt>
    <dgm:pt modelId="{A1C47696-A08B-4D16-9BCC-21C98F8E66F7}" type="pres">
      <dgm:prSet presAssocID="{7B8397FF-CF4D-4310-BF85-C6246CF5285E}" presName="LevelTwoTextNode" presStyleLbl="node3" presStyleIdx="0" presStyleCnt="3">
        <dgm:presLayoutVars>
          <dgm:chPref val="3"/>
        </dgm:presLayoutVars>
      </dgm:prSet>
      <dgm:spPr/>
      <dgm:t>
        <a:bodyPr/>
        <a:lstStyle/>
        <a:p>
          <a:endParaRPr lang="en-GB"/>
        </a:p>
      </dgm:t>
    </dgm:pt>
    <dgm:pt modelId="{12BAC4F6-8699-44D6-9570-50667FA0E92F}" type="pres">
      <dgm:prSet presAssocID="{7B8397FF-CF4D-4310-BF85-C6246CF5285E}" presName="level3hierChild" presStyleCnt="0"/>
      <dgm:spPr/>
    </dgm:pt>
    <dgm:pt modelId="{50DF5E16-C0E3-48EE-AA05-063F4870B8D3}" type="pres">
      <dgm:prSet presAssocID="{12F0F470-EA17-445D-A097-2449B2D7EEBE}" presName="conn2-1" presStyleLbl="parChTrans1D3" presStyleIdx="1" presStyleCnt="3"/>
      <dgm:spPr/>
      <dgm:t>
        <a:bodyPr/>
        <a:lstStyle/>
        <a:p>
          <a:endParaRPr lang="en-GB"/>
        </a:p>
      </dgm:t>
    </dgm:pt>
    <dgm:pt modelId="{CEA85E6A-E90C-44C5-901A-CBB1EA368A0D}" type="pres">
      <dgm:prSet presAssocID="{12F0F470-EA17-445D-A097-2449B2D7EEBE}" presName="connTx" presStyleLbl="parChTrans1D3" presStyleIdx="1" presStyleCnt="3"/>
      <dgm:spPr/>
      <dgm:t>
        <a:bodyPr/>
        <a:lstStyle/>
        <a:p>
          <a:endParaRPr lang="en-GB"/>
        </a:p>
      </dgm:t>
    </dgm:pt>
    <dgm:pt modelId="{58CE0E21-99B8-4E4B-8DAB-D1942F9391EA}" type="pres">
      <dgm:prSet presAssocID="{5B793C01-550E-4F4B-8A85-2A4E49488E19}" presName="root2" presStyleCnt="0"/>
      <dgm:spPr/>
    </dgm:pt>
    <dgm:pt modelId="{91A5CEAE-0D4D-4FF6-95BB-34CB3518E08A}" type="pres">
      <dgm:prSet presAssocID="{5B793C01-550E-4F4B-8A85-2A4E49488E19}" presName="LevelTwoTextNode" presStyleLbl="node3" presStyleIdx="1" presStyleCnt="3">
        <dgm:presLayoutVars>
          <dgm:chPref val="3"/>
        </dgm:presLayoutVars>
      </dgm:prSet>
      <dgm:spPr/>
      <dgm:t>
        <a:bodyPr/>
        <a:lstStyle/>
        <a:p>
          <a:endParaRPr lang="en-GB"/>
        </a:p>
      </dgm:t>
    </dgm:pt>
    <dgm:pt modelId="{2DE5550C-BA23-436C-8D75-F3C37F31CB09}" type="pres">
      <dgm:prSet presAssocID="{5B793C01-550E-4F4B-8A85-2A4E49488E19}" presName="level3hierChild" presStyleCnt="0"/>
      <dgm:spPr/>
    </dgm:pt>
    <dgm:pt modelId="{89C44A15-8141-4223-949D-A67D5AE6E378}" type="pres">
      <dgm:prSet presAssocID="{B40825F3-FC0C-4E2E-AC00-54ED5C1AACED}" presName="conn2-1" presStyleLbl="parChTrans1D2" presStyleIdx="3" presStyleCnt="4"/>
      <dgm:spPr/>
      <dgm:t>
        <a:bodyPr/>
        <a:lstStyle/>
        <a:p>
          <a:endParaRPr lang="en-GB"/>
        </a:p>
      </dgm:t>
    </dgm:pt>
    <dgm:pt modelId="{2027C94E-3803-4361-832D-4A7C961F3000}" type="pres">
      <dgm:prSet presAssocID="{B40825F3-FC0C-4E2E-AC00-54ED5C1AACED}" presName="connTx" presStyleLbl="parChTrans1D2" presStyleIdx="3" presStyleCnt="4"/>
      <dgm:spPr/>
      <dgm:t>
        <a:bodyPr/>
        <a:lstStyle/>
        <a:p>
          <a:endParaRPr lang="en-GB"/>
        </a:p>
      </dgm:t>
    </dgm:pt>
    <dgm:pt modelId="{069FB860-3D82-4410-B1F3-8932F6879B48}" type="pres">
      <dgm:prSet presAssocID="{31E05F94-EA97-449D-A751-6EBC7415E1F9}" presName="root2" presStyleCnt="0"/>
      <dgm:spPr/>
    </dgm:pt>
    <dgm:pt modelId="{6DC6CD3E-CE09-4100-85FA-1E0369BAC567}" type="pres">
      <dgm:prSet presAssocID="{31E05F94-EA97-449D-A751-6EBC7415E1F9}" presName="LevelTwoTextNode" presStyleLbl="node2" presStyleIdx="3" presStyleCnt="4">
        <dgm:presLayoutVars>
          <dgm:chPref val="3"/>
        </dgm:presLayoutVars>
      </dgm:prSet>
      <dgm:spPr/>
      <dgm:t>
        <a:bodyPr/>
        <a:lstStyle/>
        <a:p>
          <a:endParaRPr lang="en-GB"/>
        </a:p>
      </dgm:t>
    </dgm:pt>
    <dgm:pt modelId="{F45BB117-69A4-4F7F-8AB6-46A8F9B31D6D}" type="pres">
      <dgm:prSet presAssocID="{31E05F94-EA97-449D-A751-6EBC7415E1F9}" presName="level3hierChild" presStyleCnt="0"/>
      <dgm:spPr/>
    </dgm:pt>
    <dgm:pt modelId="{61D73E30-6346-4050-814F-C7BFC3879F23}" type="pres">
      <dgm:prSet presAssocID="{0BCA39E6-38B2-46B7-A709-10638FC5C234}" presName="conn2-1" presStyleLbl="parChTrans1D3" presStyleIdx="2" presStyleCnt="3"/>
      <dgm:spPr/>
      <dgm:t>
        <a:bodyPr/>
        <a:lstStyle/>
        <a:p>
          <a:endParaRPr lang="en-GB"/>
        </a:p>
      </dgm:t>
    </dgm:pt>
    <dgm:pt modelId="{C91EA0FA-718C-4E06-951B-E7F6AE6C3427}" type="pres">
      <dgm:prSet presAssocID="{0BCA39E6-38B2-46B7-A709-10638FC5C234}" presName="connTx" presStyleLbl="parChTrans1D3" presStyleIdx="2" presStyleCnt="3"/>
      <dgm:spPr/>
      <dgm:t>
        <a:bodyPr/>
        <a:lstStyle/>
        <a:p>
          <a:endParaRPr lang="en-GB"/>
        </a:p>
      </dgm:t>
    </dgm:pt>
    <dgm:pt modelId="{66702577-9516-46AE-81C9-805F7BF8903E}" type="pres">
      <dgm:prSet presAssocID="{29B2E71C-985B-43FC-9F44-63AE98B5C7E1}" presName="root2" presStyleCnt="0"/>
      <dgm:spPr/>
    </dgm:pt>
    <dgm:pt modelId="{4EE10FB6-B431-4919-A605-528D69D9F554}" type="pres">
      <dgm:prSet presAssocID="{29B2E71C-985B-43FC-9F44-63AE98B5C7E1}" presName="LevelTwoTextNode" presStyleLbl="node3" presStyleIdx="2" presStyleCnt="3">
        <dgm:presLayoutVars>
          <dgm:chPref val="3"/>
        </dgm:presLayoutVars>
      </dgm:prSet>
      <dgm:spPr/>
      <dgm:t>
        <a:bodyPr/>
        <a:lstStyle/>
        <a:p>
          <a:endParaRPr lang="en-GB"/>
        </a:p>
      </dgm:t>
    </dgm:pt>
    <dgm:pt modelId="{3867AD4F-1F26-4DE4-9AC0-F5C105480794}" type="pres">
      <dgm:prSet presAssocID="{29B2E71C-985B-43FC-9F44-63AE98B5C7E1}" presName="level3hierChild" presStyleCnt="0"/>
      <dgm:spPr/>
    </dgm:pt>
  </dgm:ptLst>
  <dgm:cxnLst>
    <dgm:cxn modelId="{A0694442-3FBC-4EE8-885E-A3C7F73D6044}" type="presOf" srcId="{0BCA39E6-38B2-46B7-A709-10638FC5C234}" destId="{C91EA0FA-718C-4E06-951B-E7F6AE6C3427}" srcOrd="1" destOrd="0" presId="urn:microsoft.com/office/officeart/2008/layout/HorizontalMultiLevelHierarchy"/>
    <dgm:cxn modelId="{2CFD385D-6F55-4B01-ACA2-6330C7DB3A1D}" type="presOf" srcId="{31E05F94-EA97-449D-A751-6EBC7415E1F9}" destId="{6DC6CD3E-CE09-4100-85FA-1E0369BAC567}" srcOrd="0" destOrd="0" presId="urn:microsoft.com/office/officeart/2008/layout/HorizontalMultiLevelHierarchy"/>
    <dgm:cxn modelId="{D3B83934-77FB-4A8C-8AA0-AABBF745BA56}" type="presOf" srcId="{8670318B-D5F4-4B5C-86B0-F4E97F2703B5}" destId="{7D90E807-7143-41AC-8DFA-0DD478DA3086}" srcOrd="1" destOrd="0" presId="urn:microsoft.com/office/officeart/2008/layout/HorizontalMultiLevelHierarchy"/>
    <dgm:cxn modelId="{9B59484B-73EF-400F-BD81-EA3B85A49367}" srcId="{BD56B99D-D193-4F23-B813-1CE1CE2DD366}" destId="{7B8397FF-CF4D-4310-BF85-C6246CF5285E}" srcOrd="0" destOrd="0" parTransId="{B40D9999-64C9-4005-9F5D-A251EB5E2EC6}" sibTransId="{A1D9C342-1440-4837-9A55-08D0CEBC4147}"/>
    <dgm:cxn modelId="{FF730B01-10F6-48AA-A837-0CFCE3FB98B1}" srcId="{ACC4D1B2-4EDC-49F0-B139-8EEECB35BF7A}" destId="{17D398A9-2B56-444F-BD9A-41FBCB5DB504}" srcOrd="1" destOrd="0" parTransId="{D882755A-15D3-4A56-BB36-47D3317804EB}" sibTransId="{E7A9989F-6FA7-45E5-B5DF-F7A0B3DF7CA9}"/>
    <dgm:cxn modelId="{C09C753A-5A80-4A87-BF9D-2CC9B94AF959}" type="presOf" srcId="{5B793C01-550E-4F4B-8A85-2A4E49488E19}" destId="{91A5CEAE-0D4D-4FF6-95BB-34CB3518E08A}" srcOrd="0" destOrd="0" presId="urn:microsoft.com/office/officeart/2008/layout/HorizontalMultiLevelHierarchy"/>
    <dgm:cxn modelId="{035DB231-B7B9-401D-819C-C6E3D3B9F79D}" type="presOf" srcId="{12F0F470-EA17-445D-A097-2449B2D7EEBE}" destId="{50DF5E16-C0E3-48EE-AA05-063F4870B8D3}" srcOrd="0" destOrd="0" presId="urn:microsoft.com/office/officeart/2008/layout/HorizontalMultiLevelHierarchy"/>
    <dgm:cxn modelId="{1BE7317B-3705-433A-BEB0-289DB8DAE4DF}" type="presOf" srcId="{B40D9999-64C9-4005-9F5D-A251EB5E2EC6}" destId="{80420D90-677F-4A79-9A55-8E6C8B378BFC}" srcOrd="1" destOrd="0" presId="urn:microsoft.com/office/officeart/2008/layout/HorizontalMultiLevelHierarchy"/>
    <dgm:cxn modelId="{9D11E07D-5FC9-4256-9E2A-3A6645526C24}" srcId="{BD56B99D-D193-4F23-B813-1CE1CE2DD366}" destId="{5B793C01-550E-4F4B-8A85-2A4E49488E19}" srcOrd="1" destOrd="0" parTransId="{12F0F470-EA17-445D-A097-2449B2D7EEBE}" sibTransId="{59E19417-95DF-46F2-89D3-579CE5474C2F}"/>
    <dgm:cxn modelId="{687574E7-4A75-4FA7-B5CE-B903FAD93048}" type="presOf" srcId="{D882755A-15D3-4A56-BB36-47D3317804EB}" destId="{49FCA6D5-AFB5-4BD5-ADD5-1662733A4590}" srcOrd="0" destOrd="0" presId="urn:microsoft.com/office/officeart/2008/layout/HorizontalMultiLevelHierarchy"/>
    <dgm:cxn modelId="{C60B8387-C190-4FC3-A63E-01D342E84E64}" type="presOf" srcId="{29B2E71C-985B-43FC-9F44-63AE98B5C7E1}" destId="{4EE10FB6-B431-4919-A605-528D69D9F554}" srcOrd="0" destOrd="0" presId="urn:microsoft.com/office/officeart/2008/layout/HorizontalMultiLevelHierarchy"/>
    <dgm:cxn modelId="{216A726C-65BB-4534-A31C-FE4B31D2855D}" srcId="{ACC4D1B2-4EDC-49F0-B139-8EEECB35BF7A}" destId="{BD56B99D-D193-4F23-B813-1CE1CE2DD366}" srcOrd="2" destOrd="0" parTransId="{8633158D-94A4-498F-99DF-90730856E35F}" sibTransId="{15C0737D-C922-487B-BBE0-063096FEB3EB}"/>
    <dgm:cxn modelId="{0212AE02-A90B-4969-8F88-2D1D0EDD6C44}" type="presOf" srcId="{8633158D-94A4-498F-99DF-90730856E35F}" destId="{2F28FFFB-F8E3-4514-80D0-A75C09D6BA37}" srcOrd="1" destOrd="0" presId="urn:microsoft.com/office/officeart/2008/layout/HorizontalMultiLevelHierarchy"/>
    <dgm:cxn modelId="{C8BFE014-F67E-4493-BB0B-86B70281A4B7}" type="presOf" srcId="{B40825F3-FC0C-4E2E-AC00-54ED5C1AACED}" destId="{89C44A15-8141-4223-949D-A67D5AE6E378}" srcOrd="0" destOrd="0" presId="urn:microsoft.com/office/officeart/2008/layout/HorizontalMultiLevelHierarchy"/>
    <dgm:cxn modelId="{E71ACC4C-1C6D-4DB9-A5AA-A87829E51F51}" type="presOf" srcId="{B40D9999-64C9-4005-9F5D-A251EB5E2EC6}" destId="{68C59236-2AB8-487C-8341-BE16C7009425}" srcOrd="0" destOrd="0" presId="urn:microsoft.com/office/officeart/2008/layout/HorizontalMultiLevelHierarchy"/>
    <dgm:cxn modelId="{F6547A34-3A52-4601-9A2A-EC9AC9444DDB}" type="presOf" srcId="{10191174-1BAB-48E1-AFC0-E2407F1CC649}" destId="{8B0D0C82-1111-466C-BF2E-B124D4D430CC}" srcOrd="0" destOrd="0" presId="urn:microsoft.com/office/officeart/2008/layout/HorizontalMultiLevelHierarchy"/>
    <dgm:cxn modelId="{BC968FBA-474C-41C9-BAB2-B2F76764DECF}" type="presOf" srcId="{B40825F3-FC0C-4E2E-AC00-54ED5C1AACED}" destId="{2027C94E-3803-4361-832D-4A7C961F3000}" srcOrd="1" destOrd="0" presId="urn:microsoft.com/office/officeart/2008/layout/HorizontalMultiLevelHierarchy"/>
    <dgm:cxn modelId="{A28CC83E-EEE2-439C-BE95-20BB894FB77A}" type="presOf" srcId="{0BCA39E6-38B2-46B7-A709-10638FC5C234}" destId="{61D73E30-6346-4050-814F-C7BFC3879F23}" srcOrd="0" destOrd="0" presId="urn:microsoft.com/office/officeart/2008/layout/HorizontalMultiLevelHierarchy"/>
    <dgm:cxn modelId="{9E4710CA-8A01-4B70-A2D0-9EF8F1125DCE}" type="presOf" srcId="{C520E6E5-9B63-4A2C-8505-2DFF64A3B034}" destId="{98D59ECA-F024-4B17-ACDA-947C7663CD88}" srcOrd="0" destOrd="0" presId="urn:microsoft.com/office/officeart/2008/layout/HorizontalMultiLevelHierarchy"/>
    <dgm:cxn modelId="{74DAF709-7CE5-4981-9122-7E609D8451BF}" srcId="{ACC4D1B2-4EDC-49F0-B139-8EEECB35BF7A}" destId="{C520E6E5-9B63-4A2C-8505-2DFF64A3B034}" srcOrd="0" destOrd="0" parTransId="{8670318B-D5F4-4B5C-86B0-F4E97F2703B5}" sibTransId="{8F9D89DE-B1BA-4992-9643-AF7BCC25D2BD}"/>
    <dgm:cxn modelId="{8B2CEEC6-578A-4F05-A429-36AE5DA26AF5}" srcId="{10191174-1BAB-48E1-AFC0-E2407F1CC649}" destId="{ACC4D1B2-4EDC-49F0-B139-8EEECB35BF7A}" srcOrd="0" destOrd="0" parTransId="{DE41F398-D3BF-4A2F-AC24-C31285AF3752}" sibTransId="{E84E1CB2-2309-4E89-92DB-F0804B55B851}"/>
    <dgm:cxn modelId="{98EF9265-F0C9-40E5-B0AC-DB906216BDA1}" type="presOf" srcId="{17D398A9-2B56-444F-BD9A-41FBCB5DB504}" destId="{21904677-70D2-4D20-BB01-402F665B8445}" srcOrd="0" destOrd="0" presId="urn:microsoft.com/office/officeart/2008/layout/HorizontalMultiLevelHierarchy"/>
    <dgm:cxn modelId="{135A7181-3C4A-477A-9337-E1417ED539C0}" type="presOf" srcId="{8633158D-94A4-498F-99DF-90730856E35F}" destId="{2B9791E5-7646-4626-95BC-5520860B0092}" srcOrd="0" destOrd="0" presId="urn:microsoft.com/office/officeart/2008/layout/HorizontalMultiLevelHierarchy"/>
    <dgm:cxn modelId="{49ECE648-D4C9-4B9F-B6D2-5F5B10E952D9}" type="presOf" srcId="{12F0F470-EA17-445D-A097-2449B2D7EEBE}" destId="{CEA85E6A-E90C-44C5-901A-CBB1EA368A0D}" srcOrd="1" destOrd="0" presId="urn:microsoft.com/office/officeart/2008/layout/HorizontalMultiLevelHierarchy"/>
    <dgm:cxn modelId="{5D6934AF-A518-45FE-ADBA-121D80C8FCE2}" srcId="{ACC4D1B2-4EDC-49F0-B139-8EEECB35BF7A}" destId="{31E05F94-EA97-449D-A751-6EBC7415E1F9}" srcOrd="3" destOrd="0" parTransId="{B40825F3-FC0C-4E2E-AC00-54ED5C1AACED}" sibTransId="{A4B76BA1-F890-4CD2-85B6-69E1632A2349}"/>
    <dgm:cxn modelId="{A9FDDCD7-6627-4044-89B0-1D76D033839D}" srcId="{31E05F94-EA97-449D-A751-6EBC7415E1F9}" destId="{29B2E71C-985B-43FC-9F44-63AE98B5C7E1}" srcOrd="0" destOrd="0" parTransId="{0BCA39E6-38B2-46B7-A709-10638FC5C234}" sibTransId="{8DDC7C96-5440-4E14-AC6D-C308E3615289}"/>
    <dgm:cxn modelId="{26D7437A-994E-410C-A833-21A110D535BD}" type="presOf" srcId="{BD56B99D-D193-4F23-B813-1CE1CE2DD366}" destId="{8C46F85E-4B7F-4E1F-83BB-4335D30D079C}" srcOrd="0" destOrd="0" presId="urn:microsoft.com/office/officeart/2008/layout/HorizontalMultiLevelHierarchy"/>
    <dgm:cxn modelId="{2246736D-5E4C-427F-B7E7-945B8CC06292}" type="presOf" srcId="{8670318B-D5F4-4B5C-86B0-F4E97F2703B5}" destId="{EFB01E4D-398C-4E96-8DC7-577D3E4DFB28}" srcOrd="0" destOrd="0" presId="urn:microsoft.com/office/officeart/2008/layout/HorizontalMultiLevelHierarchy"/>
    <dgm:cxn modelId="{EB1C3AEC-64AD-4D46-A5F1-7C6999668890}" type="presOf" srcId="{D882755A-15D3-4A56-BB36-47D3317804EB}" destId="{9396F60C-7913-4F6E-B8E3-606CF586758C}" srcOrd="1" destOrd="0" presId="urn:microsoft.com/office/officeart/2008/layout/HorizontalMultiLevelHierarchy"/>
    <dgm:cxn modelId="{207F9481-C46B-471B-A5BF-74B9EAB17AB1}" type="presOf" srcId="{7B8397FF-CF4D-4310-BF85-C6246CF5285E}" destId="{A1C47696-A08B-4D16-9BCC-21C98F8E66F7}" srcOrd="0" destOrd="0" presId="urn:microsoft.com/office/officeart/2008/layout/HorizontalMultiLevelHierarchy"/>
    <dgm:cxn modelId="{F6659A66-94C6-40F0-9245-F6A33DB33C41}" type="presOf" srcId="{ACC4D1B2-4EDC-49F0-B139-8EEECB35BF7A}" destId="{6C9C4D35-4690-4893-B8D2-79D2B5A2A2A0}" srcOrd="0" destOrd="0" presId="urn:microsoft.com/office/officeart/2008/layout/HorizontalMultiLevelHierarchy"/>
    <dgm:cxn modelId="{15B0D8CE-D13B-4A1F-952D-018F7EC23375}" type="presParOf" srcId="{8B0D0C82-1111-466C-BF2E-B124D4D430CC}" destId="{BFFC5565-84C5-4779-8A7D-6430D06F14B4}" srcOrd="0" destOrd="0" presId="urn:microsoft.com/office/officeart/2008/layout/HorizontalMultiLevelHierarchy"/>
    <dgm:cxn modelId="{49C6D1DA-144E-4410-956A-16CDC5B3C60F}" type="presParOf" srcId="{BFFC5565-84C5-4779-8A7D-6430D06F14B4}" destId="{6C9C4D35-4690-4893-B8D2-79D2B5A2A2A0}" srcOrd="0" destOrd="0" presId="urn:microsoft.com/office/officeart/2008/layout/HorizontalMultiLevelHierarchy"/>
    <dgm:cxn modelId="{E6181E3B-F1E6-479C-BAE3-0A1D99F7F3F1}" type="presParOf" srcId="{BFFC5565-84C5-4779-8A7D-6430D06F14B4}" destId="{5D05AA6F-EE67-410A-A64A-E68C65E9781E}" srcOrd="1" destOrd="0" presId="urn:microsoft.com/office/officeart/2008/layout/HorizontalMultiLevelHierarchy"/>
    <dgm:cxn modelId="{44FEFA0D-AE63-4141-A57C-F1677A50179D}" type="presParOf" srcId="{5D05AA6F-EE67-410A-A64A-E68C65E9781E}" destId="{EFB01E4D-398C-4E96-8DC7-577D3E4DFB28}" srcOrd="0" destOrd="0" presId="urn:microsoft.com/office/officeart/2008/layout/HorizontalMultiLevelHierarchy"/>
    <dgm:cxn modelId="{733E2F0E-0F23-429E-9C88-7292BCA69BB1}" type="presParOf" srcId="{EFB01E4D-398C-4E96-8DC7-577D3E4DFB28}" destId="{7D90E807-7143-41AC-8DFA-0DD478DA3086}" srcOrd="0" destOrd="0" presId="urn:microsoft.com/office/officeart/2008/layout/HorizontalMultiLevelHierarchy"/>
    <dgm:cxn modelId="{055534CE-0358-4B30-86E3-1FD3C01945EF}" type="presParOf" srcId="{5D05AA6F-EE67-410A-A64A-E68C65E9781E}" destId="{370BD58B-EEDB-414D-8E9A-B660B687BB0E}" srcOrd="1" destOrd="0" presId="urn:microsoft.com/office/officeart/2008/layout/HorizontalMultiLevelHierarchy"/>
    <dgm:cxn modelId="{89CAAF57-4F11-42A4-8525-E53A20BD2D3C}" type="presParOf" srcId="{370BD58B-EEDB-414D-8E9A-B660B687BB0E}" destId="{98D59ECA-F024-4B17-ACDA-947C7663CD88}" srcOrd="0" destOrd="0" presId="urn:microsoft.com/office/officeart/2008/layout/HorizontalMultiLevelHierarchy"/>
    <dgm:cxn modelId="{6D6E4B29-AC18-4BED-93BA-7EC48AEB0E7D}" type="presParOf" srcId="{370BD58B-EEDB-414D-8E9A-B660B687BB0E}" destId="{D67F9EEE-8895-478F-B897-A65BE847DBCF}" srcOrd="1" destOrd="0" presId="urn:microsoft.com/office/officeart/2008/layout/HorizontalMultiLevelHierarchy"/>
    <dgm:cxn modelId="{0398DF0E-F017-4500-8616-C96678BF965A}" type="presParOf" srcId="{5D05AA6F-EE67-410A-A64A-E68C65E9781E}" destId="{49FCA6D5-AFB5-4BD5-ADD5-1662733A4590}" srcOrd="2" destOrd="0" presId="urn:microsoft.com/office/officeart/2008/layout/HorizontalMultiLevelHierarchy"/>
    <dgm:cxn modelId="{6361B17E-E3E7-4DC5-A69F-A23CBB1E87FC}" type="presParOf" srcId="{49FCA6D5-AFB5-4BD5-ADD5-1662733A4590}" destId="{9396F60C-7913-4F6E-B8E3-606CF586758C}" srcOrd="0" destOrd="0" presId="urn:microsoft.com/office/officeart/2008/layout/HorizontalMultiLevelHierarchy"/>
    <dgm:cxn modelId="{BC76ED2D-FB53-401B-B13C-5DCEA4B7AA73}" type="presParOf" srcId="{5D05AA6F-EE67-410A-A64A-E68C65E9781E}" destId="{E4BB63D2-4F38-464C-AFF9-3907D23D3E86}" srcOrd="3" destOrd="0" presId="urn:microsoft.com/office/officeart/2008/layout/HorizontalMultiLevelHierarchy"/>
    <dgm:cxn modelId="{8860BCE7-CAC2-4310-99DA-38016A4B3098}" type="presParOf" srcId="{E4BB63D2-4F38-464C-AFF9-3907D23D3E86}" destId="{21904677-70D2-4D20-BB01-402F665B8445}" srcOrd="0" destOrd="0" presId="urn:microsoft.com/office/officeart/2008/layout/HorizontalMultiLevelHierarchy"/>
    <dgm:cxn modelId="{808E151D-4899-42FF-B3C0-CDE20DB6A195}" type="presParOf" srcId="{E4BB63D2-4F38-464C-AFF9-3907D23D3E86}" destId="{A10EEFE8-2579-4171-B8E7-F0B70C17C8F1}" srcOrd="1" destOrd="0" presId="urn:microsoft.com/office/officeart/2008/layout/HorizontalMultiLevelHierarchy"/>
    <dgm:cxn modelId="{395E1DF6-CF2D-47B7-8256-76C576D05113}" type="presParOf" srcId="{5D05AA6F-EE67-410A-A64A-E68C65E9781E}" destId="{2B9791E5-7646-4626-95BC-5520860B0092}" srcOrd="4" destOrd="0" presId="urn:microsoft.com/office/officeart/2008/layout/HorizontalMultiLevelHierarchy"/>
    <dgm:cxn modelId="{74C5D8DA-8DDC-4B3A-88C1-BA93CEC79134}" type="presParOf" srcId="{2B9791E5-7646-4626-95BC-5520860B0092}" destId="{2F28FFFB-F8E3-4514-80D0-A75C09D6BA37}" srcOrd="0" destOrd="0" presId="urn:microsoft.com/office/officeart/2008/layout/HorizontalMultiLevelHierarchy"/>
    <dgm:cxn modelId="{67B707F2-955A-46BE-90EC-83ABE4E34367}" type="presParOf" srcId="{5D05AA6F-EE67-410A-A64A-E68C65E9781E}" destId="{D0F655F8-B4CC-447C-9DC6-A4C199E70EB4}" srcOrd="5" destOrd="0" presId="urn:microsoft.com/office/officeart/2008/layout/HorizontalMultiLevelHierarchy"/>
    <dgm:cxn modelId="{F57A136F-E6D6-49FB-95BC-8BD82572326F}" type="presParOf" srcId="{D0F655F8-B4CC-447C-9DC6-A4C199E70EB4}" destId="{8C46F85E-4B7F-4E1F-83BB-4335D30D079C}" srcOrd="0" destOrd="0" presId="urn:microsoft.com/office/officeart/2008/layout/HorizontalMultiLevelHierarchy"/>
    <dgm:cxn modelId="{AEA769A5-ED90-49B3-8CFB-8944A8C92282}" type="presParOf" srcId="{D0F655F8-B4CC-447C-9DC6-A4C199E70EB4}" destId="{5343C9A6-9DA2-4E9C-A583-C12D7AEA29F1}" srcOrd="1" destOrd="0" presId="urn:microsoft.com/office/officeart/2008/layout/HorizontalMultiLevelHierarchy"/>
    <dgm:cxn modelId="{082EE0C6-90BF-47DB-AEBB-0779C4D64811}" type="presParOf" srcId="{5343C9A6-9DA2-4E9C-A583-C12D7AEA29F1}" destId="{68C59236-2AB8-487C-8341-BE16C7009425}" srcOrd="0" destOrd="0" presId="urn:microsoft.com/office/officeart/2008/layout/HorizontalMultiLevelHierarchy"/>
    <dgm:cxn modelId="{2F8B599B-6DB4-4AD1-9FDD-A29A192251B9}" type="presParOf" srcId="{68C59236-2AB8-487C-8341-BE16C7009425}" destId="{80420D90-677F-4A79-9A55-8E6C8B378BFC}" srcOrd="0" destOrd="0" presId="urn:microsoft.com/office/officeart/2008/layout/HorizontalMultiLevelHierarchy"/>
    <dgm:cxn modelId="{F3DC4EF0-3A63-4262-A032-11A41ECCE09F}" type="presParOf" srcId="{5343C9A6-9DA2-4E9C-A583-C12D7AEA29F1}" destId="{A54BDDB6-8A5A-4197-9B05-9EC3C012AED1}" srcOrd="1" destOrd="0" presId="urn:microsoft.com/office/officeart/2008/layout/HorizontalMultiLevelHierarchy"/>
    <dgm:cxn modelId="{A485749B-8FA8-49B2-AEE3-3C8519C653FF}" type="presParOf" srcId="{A54BDDB6-8A5A-4197-9B05-9EC3C012AED1}" destId="{A1C47696-A08B-4D16-9BCC-21C98F8E66F7}" srcOrd="0" destOrd="0" presId="urn:microsoft.com/office/officeart/2008/layout/HorizontalMultiLevelHierarchy"/>
    <dgm:cxn modelId="{49E61E4C-A57B-49A1-8F82-E4050E71F471}" type="presParOf" srcId="{A54BDDB6-8A5A-4197-9B05-9EC3C012AED1}" destId="{12BAC4F6-8699-44D6-9570-50667FA0E92F}" srcOrd="1" destOrd="0" presId="urn:microsoft.com/office/officeart/2008/layout/HorizontalMultiLevelHierarchy"/>
    <dgm:cxn modelId="{58DD643E-EF40-4A58-B6D7-68AB936851DE}" type="presParOf" srcId="{5343C9A6-9DA2-4E9C-A583-C12D7AEA29F1}" destId="{50DF5E16-C0E3-48EE-AA05-063F4870B8D3}" srcOrd="2" destOrd="0" presId="urn:microsoft.com/office/officeart/2008/layout/HorizontalMultiLevelHierarchy"/>
    <dgm:cxn modelId="{D461AE3D-5F75-4017-9D18-373AA216B64C}" type="presParOf" srcId="{50DF5E16-C0E3-48EE-AA05-063F4870B8D3}" destId="{CEA85E6A-E90C-44C5-901A-CBB1EA368A0D}" srcOrd="0" destOrd="0" presId="urn:microsoft.com/office/officeart/2008/layout/HorizontalMultiLevelHierarchy"/>
    <dgm:cxn modelId="{D42957C2-4DD7-4B25-9B42-C8C3D763257F}" type="presParOf" srcId="{5343C9A6-9DA2-4E9C-A583-C12D7AEA29F1}" destId="{58CE0E21-99B8-4E4B-8DAB-D1942F9391EA}" srcOrd="3" destOrd="0" presId="urn:microsoft.com/office/officeart/2008/layout/HorizontalMultiLevelHierarchy"/>
    <dgm:cxn modelId="{00CBCA5D-ED2E-4F02-B168-8A29B1EB1400}" type="presParOf" srcId="{58CE0E21-99B8-4E4B-8DAB-D1942F9391EA}" destId="{91A5CEAE-0D4D-4FF6-95BB-34CB3518E08A}" srcOrd="0" destOrd="0" presId="urn:microsoft.com/office/officeart/2008/layout/HorizontalMultiLevelHierarchy"/>
    <dgm:cxn modelId="{00E2BABA-4BF0-43BA-B0FB-38C6D9CB7CD8}" type="presParOf" srcId="{58CE0E21-99B8-4E4B-8DAB-D1942F9391EA}" destId="{2DE5550C-BA23-436C-8D75-F3C37F31CB09}" srcOrd="1" destOrd="0" presId="urn:microsoft.com/office/officeart/2008/layout/HorizontalMultiLevelHierarchy"/>
    <dgm:cxn modelId="{64606B3F-2723-488D-9592-EE72F35B5012}" type="presParOf" srcId="{5D05AA6F-EE67-410A-A64A-E68C65E9781E}" destId="{89C44A15-8141-4223-949D-A67D5AE6E378}" srcOrd="6" destOrd="0" presId="urn:microsoft.com/office/officeart/2008/layout/HorizontalMultiLevelHierarchy"/>
    <dgm:cxn modelId="{BB02096A-3370-412B-9063-AF8356E06D86}" type="presParOf" srcId="{89C44A15-8141-4223-949D-A67D5AE6E378}" destId="{2027C94E-3803-4361-832D-4A7C961F3000}" srcOrd="0" destOrd="0" presId="urn:microsoft.com/office/officeart/2008/layout/HorizontalMultiLevelHierarchy"/>
    <dgm:cxn modelId="{872771D1-B569-479D-B0C1-16160A8E029D}" type="presParOf" srcId="{5D05AA6F-EE67-410A-A64A-E68C65E9781E}" destId="{069FB860-3D82-4410-B1F3-8932F6879B48}" srcOrd="7" destOrd="0" presId="urn:microsoft.com/office/officeart/2008/layout/HorizontalMultiLevelHierarchy"/>
    <dgm:cxn modelId="{50586E40-5357-44DA-B94E-A56333459697}" type="presParOf" srcId="{069FB860-3D82-4410-B1F3-8932F6879B48}" destId="{6DC6CD3E-CE09-4100-85FA-1E0369BAC567}" srcOrd="0" destOrd="0" presId="urn:microsoft.com/office/officeart/2008/layout/HorizontalMultiLevelHierarchy"/>
    <dgm:cxn modelId="{524C1E5D-34AF-4356-A4A4-C1D5B210986D}" type="presParOf" srcId="{069FB860-3D82-4410-B1F3-8932F6879B48}" destId="{F45BB117-69A4-4F7F-8AB6-46A8F9B31D6D}" srcOrd="1" destOrd="0" presId="urn:microsoft.com/office/officeart/2008/layout/HorizontalMultiLevelHierarchy"/>
    <dgm:cxn modelId="{65E0C321-8FC1-4F2C-A541-E0569E5E3E4E}" type="presParOf" srcId="{F45BB117-69A4-4F7F-8AB6-46A8F9B31D6D}" destId="{61D73E30-6346-4050-814F-C7BFC3879F23}" srcOrd="0" destOrd="0" presId="urn:microsoft.com/office/officeart/2008/layout/HorizontalMultiLevelHierarchy"/>
    <dgm:cxn modelId="{727FB13E-CDBE-4F2F-BD70-A3A9B3048498}" type="presParOf" srcId="{61D73E30-6346-4050-814F-C7BFC3879F23}" destId="{C91EA0FA-718C-4E06-951B-E7F6AE6C3427}" srcOrd="0" destOrd="0" presId="urn:microsoft.com/office/officeart/2008/layout/HorizontalMultiLevelHierarchy"/>
    <dgm:cxn modelId="{B314E8DC-6DAF-43C1-B4BE-C011815A779D}" type="presParOf" srcId="{F45BB117-69A4-4F7F-8AB6-46A8F9B31D6D}" destId="{66702577-9516-46AE-81C9-805F7BF8903E}" srcOrd="1" destOrd="0" presId="urn:microsoft.com/office/officeart/2008/layout/HorizontalMultiLevelHierarchy"/>
    <dgm:cxn modelId="{9476F8E4-7BFD-43C9-BAF5-C30DADF1F14B}" type="presParOf" srcId="{66702577-9516-46AE-81C9-805F7BF8903E}" destId="{4EE10FB6-B431-4919-A605-528D69D9F554}" srcOrd="0" destOrd="0" presId="urn:microsoft.com/office/officeart/2008/layout/HorizontalMultiLevelHierarchy"/>
    <dgm:cxn modelId="{24F12E71-2314-472D-AB4C-293A6BDE8A0E}" type="presParOf" srcId="{66702577-9516-46AE-81C9-805F7BF8903E}" destId="{3867AD4F-1F26-4DE4-9AC0-F5C10548079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2E97D2-2FB7-4DDF-9172-84B8FF25B02A}"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0A02360E-36B6-4884-A905-A2D2CEECFB89}">
      <dgm:prSet phldrT="[Text]"/>
      <dgm:spPr/>
      <dgm:t>
        <a:bodyPr/>
        <a:lstStyle/>
        <a:p>
          <a:r>
            <a:rPr lang="en-IE" dirty="0" smtClean="0">
              <a:latin typeface="Arial" panose="020B0604020202020204" pitchFamily="34" charset="0"/>
              <a:cs typeface="Arial" panose="020B0604020202020204" pitchFamily="34" charset="0"/>
            </a:rPr>
            <a:t>Planning Network Development</a:t>
          </a:r>
          <a:endParaRPr lang="en-GB" dirty="0">
            <a:latin typeface="Arial" panose="020B0604020202020204" pitchFamily="34" charset="0"/>
            <a:cs typeface="Arial" panose="020B0604020202020204" pitchFamily="34" charset="0"/>
          </a:endParaRPr>
        </a:p>
      </dgm:t>
    </dgm:pt>
    <dgm:pt modelId="{A54E09C0-9F2C-411B-A440-CBDFD9C1D148}" type="parTrans" cxnId="{EF5001F3-BDB5-4EF3-8654-37CD3A405CCF}">
      <dgm:prSet/>
      <dgm:spPr/>
      <dgm:t>
        <a:bodyPr/>
        <a:lstStyle/>
        <a:p>
          <a:endParaRPr lang="en-GB">
            <a:latin typeface="Arial" panose="020B0604020202020204" pitchFamily="34" charset="0"/>
            <a:cs typeface="Arial" panose="020B0604020202020204" pitchFamily="34" charset="0"/>
          </a:endParaRPr>
        </a:p>
      </dgm:t>
    </dgm:pt>
    <dgm:pt modelId="{4D8A6EAD-4E66-4993-AACA-3FEFBAF7CDD0}" type="sibTrans" cxnId="{EF5001F3-BDB5-4EF3-8654-37CD3A405CCF}">
      <dgm:prSet/>
      <dgm:spPr/>
      <dgm:t>
        <a:bodyPr/>
        <a:lstStyle/>
        <a:p>
          <a:endParaRPr lang="en-GB">
            <a:latin typeface="Arial" panose="020B0604020202020204" pitchFamily="34" charset="0"/>
            <a:cs typeface="Arial" panose="020B0604020202020204" pitchFamily="34" charset="0"/>
          </a:endParaRPr>
        </a:p>
      </dgm:t>
    </dgm:pt>
    <dgm:pt modelId="{516BAD02-89DD-427F-8602-DCAAFB70F16E}">
      <dgm:prSet phldrT="[Text]"/>
      <dgm:spPr/>
      <dgm:t>
        <a:bodyPr/>
        <a:lstStyle/>
        <a:p>
          <a:r>
            <a:rPr lang="en-IE" dirty="0" smtClean="0">
              <a:latin typeface="Arial" panose="020B0604020202020204" pitchFamily="34" charset="0"/>
              <a:cs typeface="Arial" panose="020B0604020202020204" pitchFamily="34" charset="0"/>
            </a:rPr>
            <a:t>Assessment of options</a:t>
          </a:r>
          <a:endParaRPr lang="en-GB" dirty="0">
            <a:latin typeface="Arial" panose="020B0604020202020204" pitchFamily="34" charset="0"/>
            <a:cs typeface="Arial" panose="020B0604020202020204" pitchFamily="34" charset="0"/>
          </a:endParaRPr>
        </a:p>
      </dgm:t>
    </dgm:pt>
    <dgm:pt modelId="{3C4E4CB3-0EE8-46CC-A6A4-362153164138}" type="parTrans" cxnId="{7584E0B7-BDF5-457D-A0F6-3F4CC1EA962D}">
      <dgm:prSet/>
      <dgm:spPr/>
      <dgm:t>
        <a:bodyPr/>
        <a:lstStyle/>
        <a:p>
          <a:endParaRPr lang="en-GB">
            <a:latin typeface="Arial" panose="020B0604020202020204" pitchFamily="34" charset="0"/>
            <a:cs typeface="Arial" panose="020B0604020202020204" pitchFamily="34" charset="0"/>
          </a:endParaRPr>
        </a:p>
      </dgm:t>
    </dgm:pt>
    <dgm:pt modelId="{62E67E7B-4F0B-4856-8DE7-3DBCA40EF3CD}" type="sibTrans" cxnId="{7584E0B7-BDF5-457D-A0F6-3F4CC1EA962D}">
      <dgm:prSet/>
      <dgm:spPr/>
      <dgm:t>
        <a:bodyPr/>
        <a:lstStyle/>
        <a:p>
          <a:endParaRPr lang="en-GB">
            <a:latin typeface="Arial" panose="020B0604020202020204" pitchFamily="34" charset="0"/>
            <a:cs typeface="Arial" panose="020B0604020202020204" pitchFamily="34" charset="0"/>
          </a:endParaRPr>
        </a:p>
      </dgm:t>
    </dgm:pt>
    <dgm:pt modelId="{343DC955-C9CC-4B5C-934B-4C85F6F12F21}">
      <dgm:prSet phldrT="[Text]"/>
      <dgm:spPr/>
      <dgm:t>
        <a:bodyPr/>
        <a:lstStyle/>
        <a:p>
          <a:r>
            <a:rPr lang="en-IE" dirty="0" smtClean="0">
              <a:latin typeface="Arial" panose="020B0604020202020204" pitchFamily="34" charset="0"/>
              <a:cs typeface="Arial" panose="020B0604020202020204" pitchFamily="34" charset="0"/>
            </a:rPr>
            <a:t>Preferred Option</a:t>
          </a:r>
          <a:endParaRPr lang="en-GB" dirty="0">
            <a:latin typeface="Arial" panose="020B0604020202020204" pitchFamily="34" charset="0"/>
            <a:cs typeface="Arial" panose="020B0604020202020204" pitchFamily="34" charset="0"/>
          </a:endParaRPr>
        </a:p>
      </dgm:t>
    </dgm:pt>
    <dgm:pt modelId="{2117734B-0F8F-445E-8FFF-C847CD1D2D85}" type="parTrans" cxnId="{30EC3854-001D-47E4-AE1A-A25125702B32}">
      <dgm:prSet/>
      <dgm:spPr/>
      <dgm:t>
        <a:bodyPr/>
        <a:lstStyle/>
        <a:p>
          <a:endParaRPr lang="en-GB">
            <a:latin typeface="Arial" panose="020B0604020202020204" pitchFamily="34" charset="0"/>
            <a:cs typeface="Arial" panose="020B0604020202020204" pitchFamily="34" charset="0"/>
          </a:endParaRPr>
        </a:p>
      </dgm:t>
    </dgm:pt>
    <dgm:pt modelId="{07BF3086-816C-4153-9C93-61EB8D25F6A0}" type="sibTrans" cxnId="{30EC3854-001D-47E4-AE1A-A25125702B32}">
      <dgm:prSet/>
      <dgm:spPr/>
      <dgm:t>
        <a:bodyPr/>
        <a:lstStyle/>
        <a:p>
          <a:endParaRPr lang="en-GB">
            <a:latin typeface="Arial" panose="020B0604020202020204" pitchFamily="34" charset="0"/>
            <a:cs typeface="Arial" panose="020B0604020202020204" pitchFamily="34" charset="0"/>
          </a:endParaRPr>
        </a:p>
      </dgm:t>
    </dgm:pt>
    <dgm:pt modelId="{F07DB9A1-5C20-485A-82B8-FA40CB89F0E6}">
      <dgm:prSet phldrT="[Text]"/>
      <dgm:spPr/>
      <dgm:t>
        <a:bodyPr/>
        <a:lstStyle/>
        <a:p>
          <a:r>
            <a:rPr lang="en-IE" dirty="0" smtClean="0">
              <a:latin typeface="Arial" panose="020B0604020202020204" pitchFamily="34" charset="0"/>
              <a:cs typeface="Arial" panose="020B0604020202020204" pitchFamily="34" charset="0"/>
            </a:rPr>
            <a:t>Project Consenting</a:t>
          </a:r>
          <a:endParaRPr lang="en-GB" dirty="0">
            <a:latin typeface="Arial" panose="020B0604020202020204" pitchFamily="34" charset="0"/>
            <a:cs typeface="Arial" panose="020B0604020202020204" pitchFamily="34" charset="0"/>
          </a:endParaRPr>
        </a:p>
      </dgm:t>
    </dgm:pt>
    <dgm:pt modelId="{4AEDBA08-4BAA-455D-8637-853B50E8D925}" type="parTrans" cxnId="{77A81449-0ED1-44C1-839C-0A188986A1D2}">
      <dgm:prSet/>
      <dgm:spPr/>
      <dgm:t>
        <a:bodyPr/>
        <a:lstStyle/>
        <a:p>
          <a:endParaRPr lang="en-GB">
            <a:latin typeface="Arial" panose="020B0604020202020204" pitchFamily="34" charset="0"/>
            <a:cs typeface="Arial" panose="020B0604020202020204" pitchFamily="34" charset="0"/>
          </a:endParaRPr>
        </a:p>
      </dgm:t>
    </dgm:pt>
    <dgm:pt modelId="{B4FFCCF1-355E-4077-B4BD-77FDFC4D2AC6}" type="sibTrans" cxnId="{77A81449-0ED1-44C1-839C-0A188986A1D2}">
      <dgm:prSet/>
      <dgm:spPr/>
      <dgm:t>
        <a:bodyPr/>
        <a:lstStyle/>
        <a:p>
          <a:endParaRPr lang="en-GB">
            <a:latin typeface="Arial" panose="020B0604020202020204" pitchFamily="34" charset="0"/>
            <a:cs typeface="Arial" panose="020B0604020202020204" pitchFamily="34" charset="0"/>
          </a:endParaRPr>
        </a:p>
      </dgm:t>
    </dgm:pt>
    <dgm:pt modelId="{744D5484-EA95-4B8F-A4DE-EA96B9C8A9F6}">
      <dgm:prSet phldrT="[Text]"/>
      <dgm:spPr/>
      <dgm:t>
        <a:bodyPr/>
        <a:lstStyle/>
        <a:p>
          <a:r>
            <a:rPr lang="en-IE" dirty="0" smtClean="0">
              <a:latin typeface="Arial" panose="020B0604020202020204" pitchFamily="34" charset="0"/>
              <a:cs typeface="Arial" panose="020B0604020202020204" pitchFamily="34" charset="0"/>
            </a:rPr>
            <a:t>Handover to NIE</a:t>
          </a:r>
          <a:endParaRPr lang="en-GB" dirty="0">
            <a:latin typeface="Arial" panose="020B0604020202020204" pitchFamily="34" charset="0"/>
            <a:cs typeface="Arial" panose="020B0604020202020204" pitchFamily="34" charset="0"/>
          </a:endParaRPr>
        </a:p>
      </dgm:t>
    </dgm:pt>
    <dgm:pt modelId="{273C0449-0057-4AF0-9FA5-D89B6D032FC7}" type="parTrans" cxnId="{5D1DF109-2774-4558-B963-884458875636}">
      <dgm:prSet/>
      <dgm:spPr/>
      <dgm:t>
        <a:bodyPr/>
        <a:lstStyle/>
        <a:p>
          <a:endParaRPr lang="en-GB">
            <a:latin typeface="Arial" panose="020B0604020202020204" pitchFamily="34" charset="0"/>
            <a:cs typeface="Arial" panose="020B0604020202020204" pitchFamily="34" charset="0"/>
          </a:endParaRPr>
        </a:p>
      </dgm:t>
    </dgm:pt>
    <dgm:pt modelId="{5F8E4641-F9EF-4F62-A013-9A1EC5DBBFC5}" type="sibTrans" cxnId="{5D1DF109-2774-4558-B963-884458875636}">
      <dgm:prSet/>
      <dgm:spPr/>
      <dgm:t>
        <a:bodyPr/>
        <a:lstStyle/>
        <a:p>
          <a:endParaRPr lang="en-GB">
            <a:latin typeface="Arial" panose="020B0604020202020204" pitchFamily="34" charset="0"/>
            <a:cs typeface="Arial" panose="020B0604020202020204" pitchFamily="34" charset="0"/>
          </a:endParaRPr>
        </a:p>
      </dgm:t>
    </dgm:pt>
    <dgm:pt modelId="{78251693-7B00-40C9-91D7-28373B4A2E45}">
      <dgm:prSet phldrT="[Text]"/>
      <dgm:spPr/>
      <dgm:t>
        <a:bodyPr/>
        <a:lstStyle/>
        <a:p>
          <a:r>
            <a:rPr lang="en-IE" dirty="0" smtClean="0">
              <a:latin typeface="Arial" panose="020B0604020202020204" pitchFamily="34" charset="0"/>
              <a:cs typeface="Arial" panose="020B0604020202020204" pitchFamily="34" charset="0"/>
            </a:rPr>
            <a:t>Stakeholder Engagement</a:t>
          </a:r>
          <a:endParaRPr lang="en-GB" dirty="0">
            <a:latin typeface="Arial" panose="020B0604020202020204" pitchFamily="34" charset="0"/>
            <a:cs typeface="Arial" panose="020B0604020202020204" pitchFamily="34" charset="0"/>
          </a:endParaRPr>
        </a:p>
      </dgm:t>
    </dgm:pt>
    <dgm:pt modelId="{474AB977-08F6-464E-9B05-498C3988BD27}" type="parTrans" cxnId="{D2D96F61-D88A-4830-B23B-25CBC3D58D4C}">
      <dgm:prSet/>
      <dgm:spPr/>
      <dgm:t>
        <a:bodyPr/>
        <a:lstStyle/>
        <a:p>
          <a:endParaRPr lang="en-GB">
            <a:latin typeface="Arial" panose="020B0604020202020204" pitchFamily="34" charset="0"/>
            <a:cs typeface="Arial" panose="020B0604020202020204" pitchFamily="34" charset="0"/>
          </a:endParaRPr>
        </a:p>
      </dgm:t>
    </dgm:pt>
    <dgm:pt modelId="{C83C3C0B-FE31-49F8-AADB-6617BA83E9F7}" type="sibTrans" cxnId="{D2D96F61-D88A-4830-B23B-25CBC3D58D4C}">
      <dgm:prSet/>
      <dgm:spPr/>
      <dgm:t>
        <a:bodyPr/>
        <a:lstStyle/>
        <a:p>
          <a:endParaRPr lang="en-GB">
            <a:latin typeface="Arial" panose="020B0604020202020204" pitchFamily="34" charset="0"/>
            <a:cs typeface="Arial" panose="020B0604020202020204" pitchFamily="34" charset="0"/>
          </a:endParaRPr>
        </a:p>
      </dgm:t>
    </dgm:pt>
    <dgm:pt modelId="{6111D038-AE62-4C14-A171-BDB9BB3AB1EC}">
      <dgm:prSet phldrT="[Text]"/>
      <dgm:spPr/>
      <dgm:t>
        <a:bodyPr/>
        <a:lstStyle/>
        <a:p>
          <a:r>
            <a:rPr lang="en-IE" dirty="0" smtClean="0">
              <a:latin typeface="Arial" panose="020B0604020202020204" pitchFamily="34" charset="0"/>
              <a:cs typeface="Arial" panose="020B0604020202020204" pitchFamily="34" charset="0"/>
            </a:rPr>
            <a:t>Technical Assessment </a:t>
          </a:r>
          <a:endParaRPr lang="en-GB" dirty="0">
            <a:latin typeface="Arial" panose="020B0604020202020204" pitchFamily="34" charset="0"/>
            <a:cs typeface="Arial" panose="020B0604020202020204" pitchFamily="34" charset="0"/>
          </a:endParaRPr>
        </a:p>
      </dgm:t>
    </dgm:pt>
    <dgm:pt modelId="{4625EEBA-81A3-4963-859B-A13F6E85DC65}" type="parTrans" cxnId="{AD17DB2A-B6CB-4116-926D-90BF4A174272}">
      <dgm:prSet/>
      <dgm:spPr/>
      <dgm:t>
        <a:bodyPr/>
        <a:lstStyle/>
        <a:p>
          <a:endParaRPr lang="en-GB">
            <a:latin typeface="Arial" panose="020B0604020202020204" pitchFamily="34" charset="0"/>
            <a:cs typeface="Arial" panose="020B0604020202020204" pitchFamily="34" charset="0"/>
          </a:endParaRPr>
        </a:p>
      </dgm:t>
    </dgm:pt>
    <dgm:pt modelId="{971BE425-961E-4D71-A260-4BF812CF7517}" type="sibTrans" cxnId="{AD17DB2A-B6CB-4116-926D-90BF4A174272}">
      <dgm:prSet/>
      <dgm:spPr/>
      <dgm:t>
        <a:bodyPr/>
        <a:lstStyle/>
        <a:p>
          <a:endParaRPr lang="en-GB">
            <a:latin typeface="Arial" panose="020B0604020202020204" pitchFamily="34" charset="0"/>
            <a:cs typeface="Arial" panose="020B0604020202020204" pitchFamily="34" charset="0"/>
          </a:endParaRPr>
        </a:p>
      </dgm:t>
    </dgm:pt>
    <dgm:pt modelId="{82F00306-C7A3-4B48-B3CA-8AFD96C8C8C6}">
      <dgm:prSet phldrT="[Text]"/>
      <dgm:spPr/>
      <dgm:t>
        <a:bodyPr/>
        <a:lstStyle/>
        <a:p>
          <a:r>
            <a:rPr lang="en-IE" dirty="0" smtClean="0">
              <a:latin typeface="Arial" panose="020B0604020202020204" pitchFamily="34" charset="0"/>
              <a:cs typeface="Arial" panose="020B0604020202020204" pitchFamily="34" charset="0"/>
            </a:rPr>
            <a:t>Cost Benefit Analysis</a:t>
          </a:r>
          <a:endParaRPr lang="en-GB" dirty="0">
            <a:latin typeface="Arial" panose="020B0604020202020204" pitchFamily="34" charset="0"/>
            <a:cs typeface="Arial" panose="020B0604020202020204" pitchFamily="34" charset="0"/>
          </a:endParaRPr>
        </a:p>
      </dgm:t>
    </dgm:pt>
    <dgm:pt modelId="{788130ED-FDA4-409E-81E6-B161A145E588}" type="parTrans" cxnId="{430FDBD7-65D2-4A94-8392-7BE6BEC59D3D}">
      <dgm:prSet/>
      <dgm:spPr/>
      <dgm:t>
        <a:bodyPr/>
        <a:lstStyle/>
        <a:p>
          <a:endParaRPr lang="en-GB">
            <a:latin typeface="Arial" panose="020B0604020202020204" pitchFamily="34" charset="0"/>
            <a:cs typeface="Arial" panose="020B0604020202020204" pitchFamily="34" charset="0"/>
          </a:endParaRPr>
        </a:p>
      </dgm:t>
    </dgm:pt>
    <dgm:pt modelId="{664FF892-DBE1-4E5F-A00D-277E7D8AC696}" type="sibTrans" cxnId="{430FDBD7-65D2-4A94-8392-7BE6BEC59D3D}">
      <dgm:prSet/>
      <dgm:spPr/>
      <dgm:t>
        <a:bodyPr/>
        <a:lstStyle/>
        <a:p>
          <a:endParaRPr lang="en-GB">
            <a:latin typeface="Arial" panose="020B0604020202020204" pitchFamily="34" charset="0"/>
            <a:cs typeface="Arial" panose="020B0604020202020204" pitchFamily="34" charset="0"/>
          </a:endParaRPr>
        </a:p>
      </dgm:t>
    </dgm:pt>
    <dgm:pt modelId="{71F9D5EA-792D-44E0-9177-E1BEA19300B4}">
      <dgm:prSet phldrT="[Text]"/>
      <dgm:spPr/>
      <dgm:t>
        <a:bodyPr/>
        <a:lstStyle/>
        <a:p>
          <a:r>
            <a:rPr lang="en-IE" dirty="0" smtClean="0">
              <a:latin typeface="Arial" panose="020B0604020202020204" pitchFamily="34" charset="0"/>
              <a:cs typeface="Arial" panose="020B0604020202020204" pitchFamily="34" charset="0"/>
            </a:rPr>
            <a:t>Stakeholder Engagement</a:t>
          </a:r>
          <a:endParaRPr lang="en-GB" dirty="0">
            <a:latin typeface="Arial" panose="020B0604020202020204" pitchFamily="34" charset="0"/>
            <a:cs typeface="Arial" panose="020B0604020202020204" pitchFamily="34" charset="0"/>
          </a:endParaRPr>
        </a:p>
      </dgm:t>
    </dgm:pt>
    <dgm:pt modelId="{F0BC9D74-39BD-4AFD-AEDC-452C1F9411C9}" type="parTrans" cxnId="{28B461DE-9CC1-4BF2-93BD-3D42DBC84565}">
      <dgm:prSet/>
      <dgm:spPr/>
      <dgm:t>
        <a:bodyPr/>
        <a:lstStyle/>
        <a:p>
          <a:endParaRPr lang="en-GB">
            <a:latin typeface="Arial" panose="020B0604020202020204" pitchFamily="34" charset="0"/>
            <a:cs typeface="Arial" panose="020B0604020202020204" pitchFamily="34" charset="0"/>
          </a:endParaRPr>
        </a:p>
      </dgm:t>
    </dgm:pt>
    <dgm:pt modelId="{42EA7540-DE73-49EA-8812-9DC7F0AEE35C}" type="sibTrans" cxnId="{28B461DE-9CC1-4BF2-93BD-3D42DBC84565}">
      <dgm:prSet/>
      <dgm:spPr/>
      <dgm:t>
        <a:bodyPr/>
        <a:lstStyle/>
        <a:p>
          <a:endParaRPr lang="en-GB">
            <a:latin typeface="Arial" panose="020B0604020202020204" pitchFamily="34" charset="0"/>
            <a:cs typeface="Arial" panose="020B0604020202020204" pitchFamily="34" charset="0"/>
          </a:endParaRPr>
        </a:p>
      </dgm:t>
    </dgm:pt>
    <dgm:pt modelId="{96CC59CB-4659-4FB7-8332-C713AEFC8EA6}">
      <dgm:prSet phldrT="[Text]"/>
      <dgm:spPr/>
      <dgm:t>
        <a:bodyPr/>
        <a:lstStyle/>
        <a:p>
          <a:r>
            <a:rPr lang="en-IE" dirty="0" smtClean="0">
              <a:latin typeface="Arial" panose="020B0604020202020204" pitchFamily="34" charset="0"/>
              <a:cs typeface="Arial" panose="020B0604020202020204" pitchFamily="34" charset="0"/>
            </a:rPr>
            <a:t>Technical Assessment </a:t>
          </a:r>
          <a:endParaRPr lang="en-GB" dirty="0">
            <a:latin typeface="Arial" panose="020B0604020202020204" pitchFamily="34" charset="0"/>
            <a:cs typeface="Arial" panose="020B0604020202020204" pitchFamily="34" charset="0"/>
          </a:endParaRPr>
        </a:p>
      </dgm:t>
    </dgm:pt>
    <dgm:pt modelId="{4DE750A4-B167-414E-B23E-6C9ED1446E9F}" type="parTrans" cxnId="{A732ED88-3950-4FF2-887A-DD9CF25F4561}">
      <dgm:prSet/>
      <dgm:spPr/>
      <dgm:t>
        <a:bodyPr/>
        <a:lstStyle/>
        <a:p>
          <a:endParaRPr lang="en-GB">
            <a:latin typeface="Arial" panose="020B0604020202020204" pitchFamily="34" charset="0"/>
            <a:cs typeface="Arial" panose="020B0604020202020204" pitchFamily="34" charset="0"/>
          </a:endParaRPr>
        </a:p>
      </dgm:t>
    </dgm:pt>
    <dgm:pt modelId="{8C1B9195-6CF8-41B2-930B-86E7FFC4E2EB}" type="sibTrans" cxnId="{A732ED88-3950-4FF2-887A-DD9CF25F4561}">
      <dgm:prSet/>
      <dgm:spPr/>
      <dgm:t>
        <a:bodyPr/>
        <a:lstStyle/>
        <a:p>
          <a:endParaRPr lang="en-GB">
            <a:latin typeface="Arial" panose="020B0604020202020204" pitchFamily="34" charset="0"/>
            <a:cs typeface="Arial" panose="020B0604020202020204" pitchFamily="34" charset="0"/>
          </a:endParaRPr>
        </a:p>
      </dgm:t>
    </dgm:pt>
    <dgm:pt modelId="{496CCC23-F6F4-414F-B7E0-3050710455F8}">
      <dgm:prSet phldrT="[Text]"/>
      <dgm:spPr/>
      <dgm:t>
        <a:bodyPr/>
        <a:lstStyle/>
        <a:p>
          <a:r>
            <a:rPr lang="en-IE" dirty="0" smtClean="0">
              <a:latin typeface="Arial" panose="020B0604020202020204" pitchFamily="34" charset="0"/>
              <a:cs typeface="Arial" panose="020B0604020202020204" pitchFamily="34" charset="0"/>
            </a:rPr>
            <a:t>Cost Benefit Analysis</a:t>
          </a:r>
          <a:endParaRPr lang="en-GB" dirty="0">
            <a:latin typeface="Arial" panose="020B0604020202020204" pitchFamily="34" charset="0"/>
            <a:cs typeface="Arial" panose="020B0604020202020204" pitchFamily="34" charset="0"/>
          </a:endParaRPr>
        </a:p>
      </dgm:t>
    </dgm:pt>
    <dgm:pt modelId="{48CA7C82-7A00-48FC-9AE0-80078E411247}" type="parTrans" cxnId="{362E76B2-94B1-4FFD-9D1D-EC42C0854A4A}">
      <dgm:prSet/>
      <dgm:spPr/>
      <dgm:t>
        <a:bodyPr/>
        <a:lstStyle/>
        <a:p>
          <a:endParaRPr lang="en-GB">
            <a:latin typeface="Arial" panose="020B0604020202020204" pitchFamily="34" charset="0"/>
            <a:cs typeface="Arial" panose="020B0604020202020204" pitchFamily="34" charset="0"/>
          </a:endParaRPr>
        </a:p>
      </dgm:t>
    </dgm:pt>
    <dgm:pt modelId="{3E89A526-6ED9-467D-912E-186F71C40351}" type="sibTrans" cxnId="{362E76B2-94B1-4FFD-9D1D-EC42C0854A4A}">
      <dgm:prSet/>
      <dgm:spPr/>
      <dgm:t>
        <a:bodyPr/>
        <a:lstStyle/>
        <a:p>
          <a:endParaRPr lang="en-GB">
            <a:latin typeface="Arial" panose="020B0604020202020204" pitchFamily="34" charset="0"/>
            <a:cs typeface="Arial" panose="020B0604020202020204" pitchFamily="34" charset="0"/>
          </a:endParaRPr>
        </a:p>
      </dgm:t>
    </dgm:pt>
    <dgm:pt modelId="{A279CFE4-1765-4BD4-9DB6-01063C3579E2}">
      <dgm:prSet phldrT="[Text]"/>
      <dgm:spPr/>
      <dgm:t>
        <a:bodyPr/>
        <a:lstStyle/>
        <a:p>
          <a:r>
            <a:rPr lang="en-IE" dirty="0" smtClean="0">
              <a:latin typeface="Arial" panose="020B0604020202020204" pitchFamily="34" charset="0"/>
              <a:cs typeface="Arial" panose="020B0604020202020204" pitchFamily="34" charset="0"/>
            </a:rPr>
            <a:t>Planning Permission</a:t>
          </a:r>
          <a:endParaRPr lang="en-GB" dirty="0">
            <a:latin typeface="Arial" panose="020B0604020202020204" pitchFamily="34" charset="0"/>
            <a:cs typeface="Arial" panose="020B0604020202020204" pitchFamily="34" charset="0"/>
          </a:endParaRPr>
        </a:p>
      </dgm:t>
    </dgm:pt>
    <dgm:pt modelId="{23A5B71D-CD5A-4357-8F43-41A1D3B6F34C}" type="parTrans" cxnId="{F5809B9B-139A-40B2-8A23-42D64BB12F18}">
      <dgm:prSet/>
      <dgm:spPr/>
      <dgm:t>
        <a:bodyPr/>
        <a:lstStyle/>
        <a:p>
          <a:endParaRPr lang="en-GB">
            <a:latin typeface="Arial" panose="020B0604020202020204" pitchFamily="34" charset="0"/>
            <a:cs typeface="Arial" panose="020B0604020202020204" pitchFamily="34" charset="0"/>
          </a:endParaRPr>
        </a:p>
      </dgm:t>
    </dgm:pt>
    <dgm:pt modelId="{557B5795-AF27-44A4-9D38-6D95A02511A0}" type="sibTrans" cxnId="{F5809B9B-139A-40B2-8A23-42D64BB12F18}">
      <dgm:prSet/>
      <dgm:spPr/>
      <dgm:t>
        <a:bodyPr/>
        <a:lstStyle/>
        <a:p>
          <a:endParaRPr lang="en-GB">
            <a:latin typeface="Arial" panose="020B0604020202020204" pitchFamily="34" charset="0"/>
            <a:cs typeface="Arial" panose="020B0604020202020204" pitchFamily="34" charset="0"/>
          </a:endParaRPr>
        </a:p>
      </dgm:t>
    </dgm:pt>
    <dgm:pt modelId="{A15436E5-8F33-4DA9-B329-2824C091F0A4}">
      <dgm:prSet phldrT="[Text]"/>
      <dgm:spPr/>
      <dgm:t>
        <a:bodyPr/>
        <a:lstStyle/>
        <a:p>
          <a:r>
            <a:rPr lang="en-IE" dirty="0" smtClean="0">
              <a:latin typeface="Arial" panose="020B0604020202020204" pitchFamily="34" charset="0"/>
              <a:cs typeface="Arial" panose="020B0604020202020204" pitchFamily="34" charset="0"/>
            </a:rPr>
            <a:t>Landowner Consents</a:t>
          </a:r>
          <a:endParaRPr lang="en-GB" dirty="0">
            <a:latin typeface="Arial" panose="020B0604020202020204" pitchFamily="34" charset="0"/>
            <a:cs typeface="Arial" panose="020B0604020202020204" pitchFamily="34" charset="0"/>
          </a:endParaRPr>
        </a:p>
      </dgm:t>
    </dgm:pt>
    <dgm:pt modelId="{B6460D81-84B0-4525-9487-ED5A4376C213}" type="parTrans" cxnId="{4BBE56CA-4E4B-497D-95D9-175D7267617F}">
      <dgm:prSet/>
      <dgm:spPr/>
      <dgm:t>
        <a:bodyPr/>
        <a:lstStyle/>
        <a:p>
          <a:endParaRPr lang="en-GB">
            <a:latin typeface="Arial" panose="020B0604020202020204" pitchFamily="34" charset="0"/>
            <a:cs typeface="Arial" panose="020B0604020202020204" pitchFamily="34" charset="0"/>
          </a:endParaRPr>
        </a:p>
      </dgm:t>
    </dgm:pt>
    <dgm:pt modelId="{443E9E5C-00CE-4B97-8B56-11AFC619A6DF}" type="sibTrans" cxnId="{4BBE56CA-4E4B-497D-95D9-175D7267617F}">
      <dgm:prSet/>
      <dgm:spPr/>
      <dgm:t>
        <a:bodyPr/>
        <a:lstStyle/>
        <a:p>
          <a:endParaRPr lang="en-GB">
            <a:latin typeface="Arial" panose="020B0604020202020204" pitchFamily="34" charset="0"/>
            <a:cs typeface="Arial" panose="020B0604020202020204" pitchFamily="34" charset="0"/>
          </a:endParaRPr>
        </a:p>
      </dgm:t>
    </dgm:pt>
    <dgm:pt modelId="{E06FC580-D90D-45B0-A504-12DE8E046E01}">
      <dgm:prSet phldrT="[Text]"/>
      <dgm:spPr/>
      <dgm:t>
        <a:bodyPr/>
        <a:lstStyle/>
        <a:p>
          <a:r>
            <a:rPr lang="en-IE" dirty="0" smtClean="0">
              <a:latin typeface="Arial" panose="020B0604020202020204" pitchFamily="34" charset="0"/>
              <a:cs typeface="Arial" panose="020B0604020202020204" pitchFamily="34" charset="0"/>
            </a:rPr>
            <a:t>Route and Site Selection</a:t>
          </a:r>
          <a:endParaRPr lang="en-GB" dirty="0">
            <a:latin typeface="Arial" panose="020B0604020202020204" pitchFamily="34" charset="0"/>
            <a:cs typeface="Arial" panose="020B0604020202020204" pitchFamily="34" charset="0"/>
          </a:endParaRPr>
        </a:p>
      </dgm:t>
    </dgm:pt>
    <dgm:pt modelId="{8F77530C-2957-48B7-ACF8-26B02F1A6F07}" type="parTrans" cxnId="{0E22EB3A-F755-40A7-9BC5-8B141BF39C3E}">
      <dgm:prSet/>
      <dgm:spPr/>
      <dgm:t>
        <a:bodyPr/>
        <a:lstStyle/>
        <a:p>
          <a:endParaRPr lang="en-GB">
            <a:latin typeface="Arial" panose="020B0604020202020204" pitchFamily="34" charset="0"/>
            <a:cs typeface="Arial" panose="020B0604020202020204" pitchFamily="34" charset="0"/>
          </a:endParaRPr>
        </a:p>
      </dgm:t>
    </dgm:pt>
    <dgm:pt modelId="{F0F8FFD3-FBE8-4FB7-8E14-023D5D324D00}" type="sibTrans" cxnId="{0E22EB3A-F755-40A7-9BC5-8B141BF39C3E}">
      <dgm:prSet/>
      <dgm:spPr/>
      <dgm:t>
        <a:bodyPr/>
        <a:lstStyle/>
        <a:p>
          <a:endParaRPr lang="en-GB">
            <a:latin typeface="Arial" panose="020B0604020202020204" pitchFamily="34" charset="0"/>
            <a:cs typeface="Arial" panose="020B0604020202020204" pitchFamily="34" charset="0"/>
          </a:endParaRPr>
        </a:p>
      </dgm:t>
    </dgm:pt>
    <dgm:pt modelId="{F25B7B0E-2F71-4A74-8E20-8DADA8CF8A64}">
      <dgm:prSet phldrT="[Text]"/>
      <dgm:spPr/>
      <dgm:t>
        <a:bodyPr/>
        <a:lstStyle/>
        <a:p>
          <a:r>
            <a:rPr lang="en-IE" dirty="0" smtClean="0">
              <a:latin typeface="Arial" panose="020B0604020202020204" pitchFamily="34" charset="0"/>
              <a:cs typeface="Arial" panose="020B0604020202020204" pitchFamily="34" charset="0"/>
            </a:rPr>
            <a:t>Environmental Assessment</a:t>
          </a:r>
          <a:endParaRPr lang="en-GB" dirty="0">
            <a:latin typeface="Arial" panose="020B0604020202020204" pitchFamily="34" charset="0"/>
            <a:cs typeface="Arial" panose="020B0604020202020204" pitchFamily="34" charset="0"/>
          </a:endParaRPr>
        </a:p>
      </dgm:t>
    </dgm:pt>
    <dgm:pt modelId="{634231F4-3AE1-4B66-8AB2-962793250548}" type="parTrans" cxnId="{E59F6F04-B756-4335-BCBC-0F825BF6A816}">
      <dgm:prSet/>
      <dgm:spPr/>
      <dgm:t>
        <a:bodyPr/>
        <a:lstStyle/>
        <a:p>
          <a:endParaRPr lang="en-GB">
            <a:latin typeface="Arial" panose="020B0604020202020204" pitchFamily="34" charset="0"/>
            <a:cs typeface="Arial" panose="020B0604020202020204" pitchFamily="34" charset="0"/>
          </a:endParaRPr>
        </a:p>
      </dgm:t>
    </dgm:pt>
    <dgm:pt modelId="{5D6BEAF3-AFCE-4417-A4E9-431BD0E41253}" type="sibTrans" cxnId="{E59F6F04-B756-4335-BCBC-0F825BF6A816}">
      <dgm:prSet/>
      <dgm:spPr/>
      <dgm:t>
        <a:bodyPr/>
        <a:lstStyle/>
        <a:p>
          <a:endParaRPr lang="en-GB">
            <a:latin typeface="Arial" panose="020B0604020202020204" pitchFamily="34" charset="0"/>
            <a:cs typeface="Arial" panose="020B0604020202020204" pitchFamily="34" charset="0"/>
          </a:endParaRPr>
        </a:p>
      </dgm:t>
    </dgm:pt>
    <dgm:pt modelId="{A62333CA-B66F-4F86-855D-02415709CF14}">
      <dgm:prSet phldrT="[Text]"/>
      <dgm:spPr/>
      <dgm:t>
        <a:bodyPr/>
        <a:lstStyle/>
        <a:p>
          <a:r>
            <a:rPr lang="en-IE" dirty="0" smtClean="0">
              <a:latin typeface="Arial" panose="020B0604020202020204" pitchFamily="34" charset="0"/>
              <a:cs typeface="Arial" panose="020B0604020202020204" pitchFamily="34" charset="0"/>
            </a:rPr>
            <a:t>Confirm Cost Benefit Analyses</a:t>
          </a:r>
          <a:endParaRPr lang="en-GB" dirty="0">
            <a:latin typeface="Arial" panose="020B0604020202020204" pitchFamily="34" charset="0"/>
            <a:cs typeface="Arial" panose="020B0604020202020204" pitchFamily="34" charset="0"/>
          </a:endParaRPr>
        </a:p>
      </dgm:t>
    </dgm:pt>
    <dgm:pt modelId="{1776C683-A191-4133-BCF0-BB108379DB3E}" type="parTrans" cxnId="{D48955EA-2B8A-4333-ABD8-EFF50FF4B1D0}">
      <dgm:prSet/>
      <dgm:spPr/>
      <dgm:t>
        <a:bodyPr/>
        <a:lstStyle/>
        <a:p>
          <a:endParaRPr lang="en-GB">
            <a:latin typeface="Arial" panose="020B0604020202020204" pitchFamily="34" charset="0"/>
            <a:cs typeface="Arial" panose="020B0604020202020204" pitchFamily="34" charset="0"/>
          </a:endParaRPr>
        </a:p>
      </dgm:t>
    </dgm:pt>
    <dgm:pt modelId="{EEEBB2D9-DCFD-4B4C-8481-D3DF656F13B7}" type="sibTrans" cxnId="{D48955EA-2B8A-4333-ABD8-EFF50FF4B1D0}">
      <dgm:prSet/>
      <dgm:spPr/>
      <dgm:t>
        <a:bodyPr/>
        <a:lstStyle/>
        <a:p>
          <a:endParaRPr lang="en-GB">
            <a:latin typeface="Arial" panose="020B0604020202020204" pitchFamily="34" charset="0"/>
            <a:cs typeface="Arial" panose="020B0604020202020204" pitchFamily="34" charset="0"/>
          </a:endParaRPr>
        </a:p>
      </dgm:t>
    </dgm:pt>
    <dgm:pt modelId="{15375948-48AB-49A7-BE1F-F630CDCC422D}">
      <dgm:prSet phldrT="[Text]"/>
      <dgm:spPr/>
      <dgm:t>
        <a:bodyPr/>
        <a:lstStyle/>
        <a:p>
          <a:r>
            <a:rPr lang="en-IE" dirty="0" smtClean="0">
              <a:latin typeface="Arial" panose="020B0604020202020204" pitchFamily="34" charset="0"/>
              <a:cs typeface="Arial" panose="020B0604020202020204" pitchFamily="34" charset="0"/>
            </a:rPr>
            <a:t>Contractual Documentation</a:t>
          </a:r>
          <a:endParaRPr lang="en-GB" dirty="0">
            <a:latin typeface="Arial" panose="020B0604020202020204" pitchFamily="34" charset="0"/>
            <a:cs typeface="Arial" panose="020B0604020202020204" pitchFamily="34" charset="0"/>
          </a:endParaRPr>
        </a:p>
      </dgm:t>
    </dgm:pt>
    <dgm:pt modelId="{32AAE11E-FAC0-4B73-9261-88084F606BEA}" type="parTrans" cxnId="{50BCACB1-AD24-46D0-A9F1-23E7D661E5B2}">
      <dgm:prSet/>
      <dgm:spPr/>
      <dgm:t>
        <a:bodyPr/>
        <a:lstStyle/>
        <a:p>
          <a:endParaRPr lang="en-GB">
            <a:latin typeface="Arial" panose="020B0604020202020204" pitchFamily="34" charset="0"/>
            <a:cs typeface="Arial" panose="020B0604020202020204" pitchFamily="34" charset="0"/>
          </a:endParaRPr>
        </a:p>
      </dgm:t>
    </dgm:pt>
    <dgm:pt modelId="{883917C4-A545-4C03-B92C-79247B46CE18}" type="sibTrans" cxnId="{50BCACB1-AD24-46D0-A9F1-23E7D661E5B2}">
      <dgm:prSet/>
      <dgm:spPr/>
      <dgm:t>
        <a:bodyPr/>
        <a:lstStyle/>
        <a:p>
          <a:endParaRPr lang="en-GB">
            <a:latin typeface="Arial" panose="020B0604020202020204" pitchFamily="34" charset="0"/>
            <a:cs typeface="Arial" panose="020B0604020202020204" pitchFamily="34" charset="0"/>
          </a:endParaRPr>
        </a:p>
      </dgm:t>
    </dgm:pt>
    <dgm:pt modelId="{D4A1F094-80E7-492B-8491-5995F73BA301}" type="pres">
      <dgm:prSet presAssocID="{122E97D2-2FB7-4DDF-9172-84B8FF25B02A}" presName="hierChild1" presStyleCnt="0">
        <dgm:presLayoutVars>
          <dgm:orgChart val="1"/>
          <dgm:chPref val="1"/>
          <dgm:dir/>
          <dgm:animOne val="branch"/>
          <dgm:animLvl val="lvl"/>
          <dgm:resizeHandles/>
        </dgm:presLayoutVars>
      </dgm:prSet>
      <dgm:spPr/>
      <dgm:t>
        <a:bodyPr/>
        <a:lstStyle/>
        <a:p>
          <a:endParaRPr lang="en-GB"/>
        </a:p>
      </dgm:t>
    </dgm:pt>
    <dgm:pt modelId="{2B837153-4F7A-4AB9-B88C-2E610577CA82}" type="pres">
      <dgm:prSet presAssocID="{0A02360E-36B6-4884-A905-A2D2CEECFB89}" presName="hierRoot1" presStyleCnt="0">
        <dgm:presLayoutVars>
          <dgm:hierBranch val="init"/>
        </dgm:presLayoutVars>
      </dgm:prSet>
      <dgm:spPr/>
    </dgm:pt>
    <dgm:pt modelId="{F295CF82-0DA4-4E6F-9F0C-18B3916ABD78}" type="pres">
      <dgm:prSet presAssocID="{0A02360E-36B6-4884-A905-A2D2CEECFB89}" presName="rootComposite1" presStyleCnt="0"/>
      <dgm:spPr/>
    </dgm:pt>
    <dgm:pt modelId="{2A102EE3-32E5-4CDF-987E-5ABDB9DF26E4}" type="pres">
      <dgm:prSet presAssocID="{0A02360E-36B6-4884-A905-A2D2CEECFB89}" presName="rootText1" presStyleLbl="node0" presStyleIdx="0" presStyleCnt="1">
        <dgm:presLayoutVars>
          <dgm:chPref val="3"/>
        </dgm:presLayoutVars>
      </dgm:prSet>
      <dgm:spPr/>
      <dgm:t>
        <a:bodyPr/>
        <a:lstStyle/>
        <a:p>
          <a:endParaRPr lang="en-GB"/>
        </a:p>
      </dgm:t>
    </dgm:pt>
    <dgm:pt modelId="{E9628BA7-8285-4D3F-8BCD-5B63D8A47CFB}" type="pres">
      <dgm:prSet presAssocID="{0A02360E-36B6-4884-A905-A2D2CEECFB89}" presName="rootConnector1" presStyleLbl="node1" presStyleIdx="0" presStyleCnt="0"/>
      <dgm:spPr/>
      <dgm:t>
        <a:bodyPr/>
        <a:lstStyle/>
        <a:p>
          <a:endParaRPr lang="en-GB"/>
        </a:p>
      </dgm:t>
    </dgm:pt>
    <dgm:pt modelId="{33F9BE90-F207-4693-BD51-0E8A72B7EA46}" type="pres">
      <dgm:prSet presAssocID="{0A02360E-36B6-4884-A905-A2D2CEECFB89}" presName="hierChild2" presStyleCnt="0"/>
      <dgm:spPr/>
    </dgm:pt>
    <dgm:pt modelId="{D010288D-437F-46A7-AADC-D3C2D2FDEF54}" type="pres">
      <dgm:prSet presAssocID="{3C4E4CB3-0EE8-46CC-A6A4-362153164138}" presName="Name37" presStyleLbl="parChTrans1D2" presStyleIdx="0" presStyleCnt="4"/>
      <dgm:spPr/>
      <dgm:t>
        <a:bodyPr/>
        <a:lstStyle/>
        <a:p>
          <a:endParaRPr lang="en-GB"/>
        </a:p>
      </dgm:t>
    </dgm:pt>
    <dgm:pt modelId="{6654056C-E561-45B1-84DA-7846CBD8BB19}" type="pres">
      <dgm:prSet presAssocID="{516BAD02-89DD-427F-8602-DCAAFB70F16E}" presName="hierRoot2" presStyleCnt="0">
        <dgm:presLayoutVars>
          <dgm:hierBranch val="init"/>
        </dgm:presLayoutVars>
      </dgm:prSet>
      <dgm:spPr/>
    </dgm:pt>
    <dgm:pt modelId="{09471BBD-7F99-4F6B-A94D-302B9BB02865}" type="pres">
      <dgm:prSet presAssocID="{516BAD02-89DD-427F-8602-DCAAFB70F16E}" presName="rootComposite" presStyleCnt="0"/>
      <dgm:spPr/>
    </dgm:pt>
    <dgm:pt modelId="{343CDAAE-E046-46F7-9658-05402878D405}" type="pres">
      <dgm:prSet presAssocID="{516BAD02-89DD-427F-8602-DCAAFB70F16E}" presName="rootText" presStyleLbl="node2" presStyleIdx="0" presStyleCnt="4">
        <dgm:presLayoutVars>
          <dgm:chPref val="3"/>
        </dgm:presLayoutVars>
      </dgm:prSet>
      <dgm:spPr/>
      <dgm:t>
        <a:bodyPr/>
        <a:lstStyle/>
        <a:p>
          <a:endParaRPr lang="en-GB"/>
        </a:p>
      </dgm:t>
    </dgm:pt>
    <dgm:pt modelId="{97A976A4-88E9-4256-B5A9-6B1E92307F55}" type="pres">
      <dgm:prSet presAssocID="{516BAD02-89DD-427F-8602-DCAAFB70F16E}" presName="rootConnector" presStyleLbl="node2" presStyleIdx="0" presStyleCnt="4"/>
      <dgm:spPr/>
      <dgm:t>
        <a:bodyPr/>
        <a:lstStyle/>
        <a:p>
          <a:endParaRPr lang="en-GB"/>
        </a:p>
      </dgm:t>
    </dgm:pt>
    <dgm:pt modelId="{D81B0451-6046-465D-84D4-6D81A9479632}" type="pres">
      <dgm:prSet presAssocID="{516BAD02-89DD-427F-8602-DCAAFB70F16E}" presName="hierChild4" presStyleCnt="0"/>
      <dgm:spPr/>
    </dgm:pt>
    <dgm:pt modelId="{5B86009E-3D3C-4353-8F01-1AF4F8E48D0F}" type="pres">
      <dgm:prSet presAssocID="{474AB977-08F6-464E-9B05-498C3988BD27}" presName="Name37" presStyleLbl="parChTrans1D3" presStyleIdx="0" presStyleCnt="12"/>
      <dgm:spPr/>
      <dgm:t>
        <a:bodyPr/>
        <a:lstStyle/>
        <a:p>
          <a:endParaRPr lang="en-GB"/>
        </a:p>
      </dgm:t>
    </dgm:pt>
    <dgm:pt modelId="{C8CC92FC-783B-4419-AB57-9D6E54EB7A98}" type="pres">
      <dgm:prSet presAssocID="{78251693-7B00-40C9-91D7-28373B4A2E45}" presName="hierRoot2" presStyleCnt="0">
        <dgm:presLayoutVars>
          <dgm:hierBranch val="init"/>
        </dgm:presLayoutVars>
      </dgm:prSet>
      <dgm:spPr/>
    </dgm:pt>
    <dgm:pt modelId="{7C92D559-8FBB-4EC3-B7CD-4D4202C27ECE}" type="pres">
      <dgm:prSet presAssocID="{78251693-7B00-40C9-91D7-28373B4A2E45}" presName="rootComposite" presStyleCnt="0"/>
      <dgm:spPr/>
    </dgm:pt>
    <dgm:pt modelId="{A4C5522A-102B-4815-9E36-28F57400AF94}" type="pres">
      <dgm:prSet presAssocID="{78251693-7B00-40C9-91D7-28373B4A2E45}" presName="rootText" presStyleLbl="node3" presStyleIdx="0" presStyleCnt="12">
        <dgm:presLayoutVars>
          <dgm:chPref val="3"/>
        </dgm:presLayoutVars>
      </dgm:prSet>
      <dgm:spPr/>
      <dgm:t>
        <a:bodyPr/>
        <a:lstStyle/>
        <a:p>
          <a:endParaRPr lang="en-GB"/>
        </a:p>
      </dgm:t>
    </dgm:pt>
    <dgm:pt modelId="{84D824F5-A3EA-41E3-BFD3-BA0DBD29DDA9}" type="pres">
      <dgm:prSet presAssocID="{78251693-7B00-40C9-91D7-28373B4A2E45}" presName="rootConnector" presStyleLbl="node3" presStyleIdx="0" presStyleCnt="12"/>
      <dgm:spPr/>
      <dgm:t>
        <a:bodyPr/>
        <a:lstStyle/>
        <a:p>
          <a:endParaRPr lang="en-GB"/>
        </a:p>
      </dgm:t>
    </dgm:pt>
    <dgm:pt modelId="{7829C47D-17C1-4EA1-B80C-70020AB425F6}" type="pres">
      <dgm:prSet presAssocID="{78251693-7B00-40C9-91D7-28373B4A2E45}" presName="hierChild4" presStyleCnt="0"/>
      <dgm:spPr/>
    </dgm:pt>
    <dgm:pt modelId="{6D321BB6-3F75-47C2-BACF-B8399F1FBF9D}" type="pres">
      <dgm:prSet presAssocID="{78251693-7B00-40C9-91D7-28373B4A2E45}" presName="hierChild5" presStyleCnt="0"/>
      <dgm:spPr/>
    </dgm:pt>
    <dgm:pt modelId="{9C5A49EB-7884-4334-93CF-EB12561F51E3}" type="pres">
      <dgm:prSet presAssocID="{4625EEBA-81A3-4963-859B-A13F6E85DC65}" presName="Name37" presStyleLbl="parChTrans1D3" presStyleIdx="1" presStyleCnt="12"/>
      <dgm:spPr/>
      <dgm:t>
        <a:bodyPr/>
        <a:lstStyle/>
        <a:p>
          <a:endParaRPr lang="en-GB"/>
        </a:p>
      </dgm:t>
    </dgm:pt>
    <dgm:pt modelId="{646A953E-4B20-4961-8A20-3EF62118BA4E}" type="pres">
      <dgm:prSet presAssocID="{6111D038-AE62-4C14-A171-BDB9BB3AB1EC}" presName="hierRoot2" presStyleCnt="0">
        <dgm:presLayoutVars>
          <dgm:hierBranch val="init"/>
        </dgm:presLayoutVars>
      </dgm:prSet>
      <dgm:spPr/>
    </dgm:pt>
    <dgm:pt modelId="{1D0D5AA1-DC61-4953-8543-36C066E339BC}" type="pres">
      <dgm:prSet presAssocID="{6111D038-AE62-4C14-A171-BDB9BB3AB1EC}" presName="rootComposite" presStyleCnt="0"/>
      <dgm:spPr/>
    </dgm:pt>
    <dgm:pt modelId="{98E65C22-108A-4909-9993-D98E3A053F22}" type="pres">
      <dgm:prSet presAssocID="{6111D038-AE62-4C14-A171-BDB9BB3AB1EC}" presName="rootText" presStyleLbl="node3" presStyleIdx="1" presStyleCnt="12">
        <dgm:presLayoutVars>
          <dgm:chPref val="3"/>
        </dgm:presLayoutVars>
      </dgm:prSet>
      <dgm:spPr/>
      <dgm:t>
        <a:bodyPr/>
        <a:lstStyle/>
        <a:p>
          <a:endParaRPr lang="en-GB"/>
        </a:p>
      </dgm:t>
    </dgm:pt>
    <dgm:pt modelId="{C28A06FA-B9FC-4BAE-8728-B8B483646F13}" type="pres">
      <dgm:prSet presAssocID="{6111D038-AE62-4C14-A171-BDB9BB3AB1EC}" presName="rootConnector" presStyleLbl="node3" presStyleIdx="1" presStyleCnt="12"/>
      <dgm:spPr/>
      <dgm:t>
        <a:bodyPr/>
        <a:lstStyle/>
        <a:p>
          <a:endParaRPr lang="en-GB"/>
        </a:p>
      </dgm:t>
    </dgm:pt>
    <dgm:pt modelId="{86081E2B-D583-4BFE-BA35-B6D070753B3F}" type="pres">
      <dgm:prSet presAssocID="{6111D038-AE62-4C14-A171-BDB9BB3AB1EC}" presName="hierChild4" presStyleCnt="0"/>
      <dgm:spPr/>
    </dgm:pt>
    <dgm:pt modelId="{B6CD0397-E3AD-4462-B0E6-C7F3EC6843BA}" type="pres">
      <dgm:prSet presAssocID="{6111D038-AE62-4C14-A171-BDB9BB3AB1EC}" presName="hierChild5" presStyleCnt="0"/>
      <dgm:spPr/>
    </dgm:pt>
    <dgm:pt modelId="{DD43A99E-39A0-485E-ABCD-3FAC290654C8}" type="pres">
      <dgm:prSet presAssocID="{788130ED-FDA4-409E-81E6-B161A145E588}" presName="Name37" presStyleLbl="parChTrans1D3" presStyleIdx="2" presStyleCnt="12"/>
      <dgm:spPr/>
      <dgm:t>
        <a:bodyPr/>
        <a:lstStyle/>
        <a:p>
          <a:endParaRPr lang="en-GB"/>
        </a:p>
      </dgm:t>
    </dgm:pt>
    <dgm:pt modelId="{45A5065B-1F0B-4444-8E48-4F71CD7099B9}" type="pres">
      <dgm:prSet presAssocID="{82F00306-C7A3-4B48-B3CA-8AFD96C8C8C6}" presName="hierRoot2" presStyleCnt="0">
        <dgm:presLayoutVars>
          <dgm:hierBranch val="init"/>
        </dgm:presLayoutVars>
      </dgm:prSet>
      <dgm:spPr/>
    </dgm:pt>
    <dgm:pt modelId="{A0381CFD-5A72-4DD2-BD76-77B5DBD8161D}" type="pres">
      <dgm:prSet presAssocID="{82F00306-C7A3-4B48-B3CA-8AFD96C8C8C6}" presName="rootComposite" presStyleCnt="0"/>
      <dgm:spPr/>
    </dgm:pt>
    <dgm:pt modelId="{AD983F91-B83F-426B-B651-5AE66B0FA75B}" type="pres">
      <dgm:prSet presAssocID="{82F00306-C7A3-4B48-B3CA-8AFD96C8C8C6}" presName="rootText" presStyleLbl="node3" presStyleIdx="2" presStyleCnt="12">
        <dgm:presLayoutVars>
          <dgm:chPref val="3"/>
        </dgm:presLayoutVars>
      </dgm:prSet>
      <dgm:spPr/>
      <dgm:t>
        <a:bodyPr/>
        <a:lstStyle/>
        <a:p>
          <a:endParaRPr lang="en-GB"/>
        </a:p>
      </dgm:t>
    </dgm:pt>
    <dgm:pt modelId="{4E3FD2CB-6041-4B89-9B44-B154D677A8C5}" type="pres">
      <dgm:prSet presAssocID="{82F00306-C7A3-4B48-B3CA-8AFD96C8C8C6}" presName="rootConnector" presStyleLbl="node3" presStyleIdx="2" presStyleCnt="12"/>
      <dgm:spPr/>
      <dgm:t>
        <a:bodyPr/>
        <a:lstStyle/>
        <a:p>
          <a:endParaRPr lang="en-GB"/>
        </a:p>
      </dgm:t>
    </dgm:pt>
    <dgm:pt modelId="{111B2995-8C55-41EE-A802-123C65FE30D4}" type="pres">
      <dgm:prSet presAssocID="{82F00306-C7A3-4B48-B3CA-8AFD96C8C8C6}" presName="hierChild4" presStyleCnt="0"/>
      <dgm:spPr/>
    </dgm:pt>
    <dgm:pt modelId="{5DCB6E84-B198-477D-BCC7-78CBD23CCEEB}" type="pres">
      <dgm:prSet presAssocID="{82F00306-C7A3-4B48-B3CA-8AFD96C8C8C6}" presName="hierChild5" presStyleCnt="0"/>
      <dgm:spPr/>
    </dgm:pt>
    <dgm:pt modelId="{DB3E006C-0F3B-4EF2-B880-A509F1D04BD0}" type="pres">
      <dgm:prSet presAssocID="{516BAD02-89DD-427F-8602-DCAAFB70F16E}" presName="hierChild5" presStyleCnt="0"/>
      <dgm:spPr/>
    </dgm:pt>
    <dgm:pt modelId="{970D5025-E50E-49DE-B570-07B25EB964C4}" type="pres">
      <dgm:prSet presAssocID="{2117734B-0F8F-445E-8FFF-C847CD1D2D85}" presName="Name37" presStyleLbl="parChTrans1D2" presStyleIdx="1" presStyleCnt="4"/>
      <dgm:spPr/>
      <dgm:t>
        <a:bodyPr/>
        <a:lstStyle/>
        <a:p>
          <a:endParaRPr lang="en-GB"/>
        </a:p>
      </dgm:t>
    </dgm:pt>
    <dgm:pt modelId="{799C300C-4970-41C5-8A58-D01CB6462A29}" type="pres">
      <dgm:prSet presAssocID="{343DC955-C9CC-4B5C-934B-4C85F6F12F21}" presName="hierRoot2" presStyleCnt="0">
        <dgm:presLayoutVars>
          <dgm:hierBranch val="init"/>
        </dgm:presLayoutVars>
      </dgm:prSet>
      <dgm:spPr/>
    </dgm:pt>
    <dgm:pt modelId="{B4F366CF-E681-441E-8406-26CCBA16E3A0}" type="pres">
      <dgm:prSet presAssocID="{343DC955-C9CC-4B5C-934B-4C85F6F12F21}" presName="rootComposite" presStyleCnt="0"/>
      <dgm:spPr/>
    </dgm:pt>
    <dgm:pt modelId="{2023BF70-8786-4A20-8880-D992B3616E4E}" type="pres">
      <dgm:prSet presAssocID="{343DC955-C9CC-4B5C-934B-4C85F6F12F21}" presName="rootText" presStyleLbl="node2" presStyleIdx="1" presStyleCnt="4">
        <dgm:presLayoutVars>
          <dgm:chPref val="3"/>
        </dgm:presLayoutVars>
      </dgm:prSet>
      <dgm:spPr/>
      <dgm:t>
        <a:bodyPr/>
        <a:lstStyle/>
        <a:p>
          <a:endParaRPr lang="en-GB"/>
        </a:p>
      </dgm:t>
    </dgm:pt>
    <dgm:pt modelId="{26C67642-7913-4D69-BF82-053F1010CC52}" type="pres">
      <dgm:prSet presAssocID="{343DC955-C9CC-4B5C-934B-4C85F6F12F21}" presName="rootConnector" presStyleLbl="node2" presStyleIdx="1" presStyleCnt="4"/>
      <dgm:spPr/>
      <dgm:t>
        <a:bodyPr/>
        <a:lstStyle/>
        <a:p>
          <a:endParaRPr lang="en-GB"/>
        </a:p>
      </dgm:t>
    </dgm:pt>
    <dgm:pt modelId="{7D9FADE5-FA95-4B27-A61B-1E391974613A}" type="pres">
      <dgm:prSet presAssocID="{343DC955-C9CC-4B5C-934B-4C85F6F12F21}" presName="hierChild4" presStyleCnt="0"/>
      <dgm:spPr/>
    </dgm:pt>
    <dgm:pt modelId="{CE05EC7B-423B-4A72-B98E-637D452A913B}" type="pres">
      <dgm:prSet presAssocID="{F0BC9D74-39BD-4AFD-AEDC-452C1F9411C9}" presName="Name37" presStyleLbl="parChTrans1D3" presStyleIdx="3" presStyleCnt="12"/>
      <dgm:spPr/>
      <dgm:t>
        <a:bodyPr/>
        <a:lstStyle/>
        <a:p>
          <a:endParaRPr lang="en-GB"/>
        </a:p>
      </dgm:t>
    </dgm:pt>
    <dgm:pt modelId="{A9675E23-FE5F-4DA3-ADE3-03EB42E9D99B}" type="pres">
      <dgm:prSet presAssocID="{71F9D5EA-792D-44E0-9177-E1BEA19300B4}" presName="hierRoot2" presStyleCnt="0">
        <dgm:presLayoutVars>
          <dgm:hierBranch val="init"/>
        </dgm:presLayoutVars>
      </dgm:prSet>
      <dgm:spPr/>
    </dgm:pt>
    <dgm:pt modelId="{E7CD48AB-CB08-43B3-8CAA-1007686C6AF6}" type="pres">
      <dgm:prSet presAssocID="{71F9D5EA-792D-44E0-9177-E1BEA19300B4}" presName="rootComposite" presStyleCnt="0"/>
      <dgm:spPr/>
    </dgm:pt>
    <dgm:pt modelId="{DDD5E4EA-DADA-4628-A2C6-9398FDC51779}" type="pres">
      <dgm:prSet presAssocID="{71F9D5EA-792D-44E0-9177-E1BEA19300B4}" presName="rootText" presStyleLbl="node3" presStyleIdx="3" presStyleCnt="12">
        <dgm:presLayoutVars>
          <dgm:chPref val="3"/>
        </dgm:presLayoutVars>
      </dgm:prSet>
      <dgm:spPr/>
      <dgm:t>
        <a:bodyPr/>
        <a:lstStyle/>
        <a:p>
          <a:endParaRPr lang="en-GB"/>
        </a:p>
      </dgm:t>
    </dgm:pt>
    <dgm:pt modelId="{C3ACDCF3-882D-451D-8BFB-DE7D03D3B576}" type="pres">
      <dgm:prSet presAssocID="{71F9D5EA-792D-44E0-9177-E1BEA19300B4}" presName="rootConnector" presStyleLbl="node3" presStyleIdx="3" presStyleCnt="12"/>
      <dgm:spPr/>
      <dgm:t>
        <a:bodyPr/>
        <a:lstStyle/>
        <a:p>
          <a:endParaRPr lang="en-GB"/>
        </a:p>
      </dgm:t>
    </dgm:pt>
    <dgm:pt modelId="{06DF164E-F819-4B94-A65C-50F253097EEC}" type="pres">
      <dgm:prSet presAssocID="{71F9D5EA-792D-44E0-9177-E1BEA19300B4}" presName="hierChild4" presStyleCnt="0"/>
      <dgm:spPr/>
    </dgm:pt>
    <dgm:pt modelId="{9E7C4C01-D772-499E-975B-4185FCAF21CE}" type="pres">
      <dgm:prSet presAssocID="{71F9D5EA-792D-44E0-9177-E1BEA19300B4}" presName="hierChild5" presStyleCnt="0"/>
      <dgm:spPr/>
    </dgm:pt>
    <dgm:pt modelId="{C8F26F64-A6EA-4177-ADAF-CACBBD7A026A}" type="pres">
      <dgm:prSet presAssocID="{4DE750A4-B167-414E-B23E-6C9ED1446E9F}" presName="Name37" presStyleLbl="parChTrans1D3" presStyleIdx="4" presStyleCnt="12"/>
      <dgm:spPr/>
      <dgm:t>
        <a:bodyPr/>
        <a:lstStyle/>
        <a:p>
          <a:endParaRPr lang="en-GB"/>
        </a:p>
      </dgm:t>
    </dgm:pt>
    <dgm:pt modelId="{D1FD08E7-0579-4D4C-A0D6-F9D2A5907D5D}" type="pres">
      <dgm:prSet presAssocID="{96CC59CB-4659-4FB7-8332-C713AEFC8EA6}" presName="hierRoot2" presStyleCnt="0">
        <dgm:presLayoutVars>
          <dgm:hierBranch val="init"/>
        </dgm:presLayoutVars>
      </dgm:prSet>
      <dgm:spPr/>
    </dgm:pt>
    <dgm:pt modelId="{E8E74917-2B5D-4B3F-B059-DE2CC7573203}" type="pres">
      <dgm:prSet presAssocID="{96CC59CB-4659-4FB7-8332-C713AEFC8EA6}" presName="rootComposite" presStyleCnt="0"/>
      <dgm:spPr/>
    </dgm:pt>
    <dgm:pt modelId="{A2110DE6-0130-4D32-BEFB-9DEC6AAB1308}" type="pres">
      <dgm:prSet presAssocID="{96CC59CB-4659-4FB7-8332-C713AEFC8EA6}" presName="rootText" presStyleLbl="node3" presStyleIdx="4" presStyleCnt="12">
        <dgm:presLayoutVars>
          <dgm:chPref val="3"/>
        </dgm:presLayoutVars>
      </dgm:prSet>
      <dgm:spPr/>
      <dgm:t>
        <a:bodyPr/>
        <a:lstStyle/>
        <a:p>
          <a:endParaRPr lang="en-GB"/>
        </a:p>
      </dgm:t>
    </dgm:pt>
    <dgm:pt modelId="{8E8781D4-B7E8-4AFB-9446-D2B6B78BC0CD}" type="pres">
      <dgm:prSet presAssocID="{96CC59CB-4659-4FB7-8332-C713AEFC8EA6}" presName="rootConnector" presStyleLbl="node3" presStyleIdx="4" presStyleCnt="12"/>
      <dgm:spPr/>
      <dgm:t>
        <a:bodyPr/>
        <a:lstStyle/>
        <a:p>
          <a:endParaRPr lang="en-GB"/>
        </a:p>
      </dgm:t>
    </dgm:pt>
    <dgm:pt modelId="{462428E8-B3AC-46C1-8133-E68A46259FFE}" type="pres">
      <dgm:prSet presAssocID="{96CC59CB-4659-4FB7-8332-C713AEFC8EA6}" presName="hierChild4" presStyleCnt="0"/>
      <dgm:spPr/>
    </dgm:pt>
    <dgm:pt modelId="{78DB2C1C-2BAB-409E-A3CE-8CA49B566D4E}" type="pres">
      <dgm:prSet presAssocID="{96CC59CB-4659-4FB7-8332-C713AEFC8EA6}" presName="hierChild5" presStyleCnt="0"/>
      <dgm:spPr/>
    </dgm:pt>
    <dgm:pt modelId="{0DCF5D04-FC69-40E7-94AB-BBF98478FEB8}" type="pres">
      <dgm:prSet presAssocID="{48CA7C82-7A00-48FC-9AE0-80078E411247}" presName="Name37" presStyleLbl="parChTrans1D3" presStyleIdx="5" presStyleCnt="12"/>
      <dgm:spPr/>
      <dgm:t>
        <a:bodyPr/>
        <a:lstStyle/>
        <a:p>
          <a:endParaRPr lang="en-GB"/>
        </a:p>
      </dgm:t>
    </dgm:pt>
    <dgm:pt modelId="{33CD418A-ACDC-43E5-9095-34D84769FBFC}" type="pres">
      <dgm:prSet presAssocID="{496CCC23-F6F4-414F-B7E0-3050710455F8}" presName="hierRoot2" presStyleCnt="0">
        <dgm:presLayoutVars>
          <dgm:hierBranch val="init"/>
        </dgm:presLayoutVars>
      </dgm:prSet>
      <dgm:spPr/>
    </dgm:pt>
    <dgm:pt modelId="{5B8DE6A1-E568-4390-9967-763DA9B3E0A4}" type="pres">
      <dgm:prSet presAssocID="{496CCC23-F6F4-414F-B7E0-3050710455F8}" presName="rootComposite" presStyleCnt="0"/>
      <dgm:spPr/>
    </dgm:pt>
    <dgm:pt modelId="{5AB05F06-CA30-45A3-9C83-86E13E8D7DB9}" type="pres">
      <dgm:prSet presAssocID="{496CCC23-F6F4-414F-B7E0-3050710455F8}" presName="rootText" presStyleLbl="node3" presStyleIdx="5" presStyleCnt="12">
        <dgm:presLayoutVars>
          <dgm:chPref val="3"/>
        </dgm:presLayoutVars>
      </dgm:prSet>
      <dgm:spPr/>
      <dgm:t>
        <a:bodyPr/>
        <a:lstStyle/>
        <a:p>
          <a:endParaRPr lang="en-GB"/>
        </a:p>
      </dgm:t>
    </dgm:pt>
    <dgm:pt modelId="{88EAD278-C72E-4544-8123-2CDD46EBD12C}" type="pres">
      <dgm:prSet presAssocID="{496CCC23-F6F4-414F-B7E0-3050710455F8}" presName="rootConnector" presStyleLbl="node3" presStyleIdx="5" presStyleCnt="12"/>
      <dgm:spPr/>
      <dgm:t>
        <a:bodyPr/>
        <a:lstStyle/>
        <a:p>
          <a:endParaRPr lang="en-GB"/>
        </a:p>
      </dgm:t>
    </dgm:pt>
    <dgm:pt modelId="{369C979A-72BB-4CA6-A5A4-D5B4102491C4}" type="pres">
      <dgm:prSet presAssocID="{496CCC23-F6F4-414F-B7E0-3050710455F8}" presName="hierChild4" presStyleCnt="0"/>
      <dgm:spPr/>
    </dgm:pt>
    <dgm:pt modelId="{E849B448-1C71-4DED-A5FF-83224BC56C06}" type="pres">
      <dgm:prSet presAssocID="{496CCC23-F6F4-414F-B7E0-3050710455F8}" presName="hierChild5" presStyleCnt="0"/>
      <dgm:spPr/>
    </dgm:pt>
    <dgm:pt modelId="{9A6AE607-B938-4CFF-B7C6-C08AF0A5EB4F}" type="pres">
      <dgm:prSet presAssocID="{343DC955-C9CC-4B5C-934B-4C85F6F12F21}" presName="hierChild5" presStyleCnt="0"/>
      <dgm:spPr/>
    </dgm:pt>
    <dgm:pt modelId="{0E69599E-B05E-48DF-8F12-D3BDDBE16D44}" type="pres">
      <dgm:prSet presAssocID="{4AEDBA08-4BAA-455D-8637-853B50E8D925}" presName="Name37" presStyleLbl="parChTrans1D2" presStyleIdx="2" presStyleCnt="4"/>
      <dgm:spPr/>
      <dgm:t>
        <a:bodyPr/>
        <a:lstStyle/>
        <a:p>
          <a:endParaRPr lang="en-GB"/>
        </a:p>
      </dgm:t>
    </dgm:pt>
    <dgm:pt modelId="{A52DC91F-9F01-49A7-ACBB-F4398CF9DD34}" type="pres">
      <dgm:prSet presAssocID="{F07DB9A1-5C20-485A-82B8-FA40CB89F0E6}" presName="hierRoot2" presStyleCnt="0">
        <dgm:presLayoutVars>
          <dgm:hierBranch val="init"/>
        </dgm:presLayoutVars>
      </dgm:prSet>
      <dgm:spPr/>
    </dgm:pt>
    <dgm:pt modelId="{BE740EE6-1EF5-42B2-B807-DD989C85878B}" type="pres">
      <dgm:prSet presAssocID="{F07DB9A1-5C20-485A-82B8-FA40CB89F0E6}" presName="rootComposite" presStyleCnt="0"/>
      <dgm:spPr/>
    </dgm:pt>
    <dgm:pt modelId="{8182E324-2B05-4781-BF69-78C366A73BD1}" type="pres">
      <dgm:prSet presAssocID="{F07DB9A1-5C20-485A-82B8-FA40CB89F0E6}" presName="rootText" presStyleLbl="node2" presStyleIdx="2" presStyleCnt="4">
        <dgm:presLayoutVars>
          <dgm:chPref val="3"/>
        </dgm:presLayoutVars>
      </dgm:prSet>
      <dgm:spPr/>
      <dgm:t>
        <a:bodyPr/>
        <a:lstStyle/>
        <a:p>
          <a:endParaRPr lang="en-GB"/>
        </a:p>
      </dgm:t>
    </dgm:pt>
    <dgm:pt modelId="{34369B3C-7CCB-4E49-B31C-2610C3ACE805}" type="pres">
      <dgm:prSet presAssocID="{F07DB9A1-5C20-485A-82B8-FA40CB89F0E6}" presName="rootConnector" presStyleLbl="node2" presStyleIdx="2" presStyleCnt="4"/>
      <dgm:spPr/>
      <dgm:t>
        <a:bodyPr/>
        <a:lstStyle/>
        <a:p>
          <a:endParaRPr lang="en-GB"/>
        </a:p>
      </dgm:t>
    </dgm:pt>
    <dgm:pt modelId="{FD9ADD36-4EC7-477F-AF9F-1A636E988CFF}" type="pres">
      <dgm:prSet presAssocID="{F07DB9A1-5C20-485A-82B8-FA40CB89F0E6}" presName="hierChild4" presStyleCnt="0"/>
      <dgm:spPr/>
    </dgm:pt>
    <dgm:pt modelId="{D5E9C857-71E3-46C1-BF7F-7D3702598643}" type="pres">
      <dgm:prSet presAssocID="{23A5B71D-CD5A-4357-8F43-41A1D3B6F34C}" presName="Name37" presStyleLbl="parChTrans1D3" presStyleIdx="6" presStyleCnt="12"/>
      <dgm:spPr/>
      <dgm:t>
        <a:bodyPr/>
        <a:lstStyle/>
        <a:p>
          <a:endParaRPr lang="en-GB"/>
        </a:p>
      </dgm:t>
    </dgm:pt>
    <dgm:pt modelId="{05F0D346-AF7F-4206-94F0-3D527A558127}" type="pres">
      <dgm:prSet presAssocID="{A279CFE4-1765-4BD4-9DB6-01063C3579E2}" presName="hierRoot2" presStyleCnt="0">
        <dgm:presLayoutVars>
          <dgm:hierBranch val="init"/>
        </dgm:presLayoutVars>
      </dgm:prSet>
      <dgm:spPr/>
    </dgm:pt>
    <dgm:pt modelId="{9079DF45-D1C7-413D-B35D-F83519FDBE6C}" type="pres">
      <dgm:prSet presAssocID="{A279CFE4-1765-4BD4-9DB6-01063C3579E2}" presName="rootComposite" presStyleCnt="0"/>
      <dgm:spPr/>
    </dgm:pt>
    <dgm:pt modelId="{36871816-0415-4FD2-858D-3E902ABF1081}" type="pres">
      <dgm:prSet presAssocID="{A279CFE4-1765-4BD4-9DB6-01063C3579E2}" presName="rootText" presStyleLbl="node3" presStyleIdx="6" presStyleCnt="12">
        <dgm:presLayoutVars>
          <dgm:chPref val="3"/>
        </dgm:presLayoutVars>
      </dgm:prSet>
      <dgm:spPr/>
      <dgm:t>
        <a:bodyPr/>
        <a:lstStyle/>
        <a:p>
          <a:endParaRPr lang="en-GB"/>
        </a:p>
      </dgm:t>
    </dgm:pt>
    <dgm:pt modelId="{F90A0D53-A03D-44A9-BBAE-C55550B7E18A}" type="pres">
      <dgm:prSet presAssocID="{A279CFE4-1765-4BD4-9DB6-01063C3579E2}" presName="rootConnector" presStyleLbl="node3" presStyleIdx="6" presStyleCnt="12"/>
      <dgm:spPr/>
      <dgm:t>
        <a:bodyPr/>
        <a:lstStyle/>
        <a:p>
          <a:endParaRPr lang="en-GB"/>
        </a:p>
      </dgm:t>
    </dgm:pt>
    <dgm:pt modelId="{7544DE33-D42E-4E22-AC8C-FE547C96026D}" type="pres">
      <dgm:prSet presAssocID="{A279CFE4-1765-4BD4-9DB6-01063C3579E2}" presName="hierChild4" presStyleCnt="0"/>
      <dgm:spPr/>
    </dgm:pt>
    <dgm:pt modelId="{BC79453A-D8A3-41BC-8A5E-B2ECB02047D2}" type="pres">
      <dgm:prSet presAssocID="{A279CFE4-1765-4BD4-9DB6-01063C3579E2}" presName="hierChild5" presStyleCnt="0"/>
      <dgm:spPr/>
    </dgm:pt>
    <dgm:pt modelId="{310525E2-320B-46EB-9538-01B781E1F002}" type="pres">
      <dgm:prSet presAssocID="{B6460D81-84B0-4525-9487-ED5A4376C213}" presName="Name37" presStyleLbl="parChTrans1D3" presStyleIdx="7" presStyleCnt="12"/>
      <dgm:spPr/>
      <dgm:t>
        <a:bodyPr/>
        <a:lstStyle/>
        <a:p>
          <a:endParaRPr lang="en-GB"/>
        </a:p>
      </dgm:t>
    </dgm:pt>
    <dgm:pt modelId="{6567605A-730D-4436-B113-2CEEF6BA3249}" type="pres">
      <dgm:prSet presAssocID="{A15436E5-8F33-4DA9-B329-2824C091F0A4}" presName="hierRoot2" presStyleCnt="0">
        <dgm:presLayoutVars>
          <dgm:hierBranch val="init"/>
        </dgm:presLayoutVars>
      </dgm:prSet>
      <dgm:spPr/>
    </dgm:pt>
    <dgm:pt modelId="{20963650-ECE4-49B8-AC13-754D7AFCD9C4}" type="pres">
      <dgm:prSet presAssocID="{A15436E5-8F33-4DA9-B329-2824C091F0A4}" presName="rootComposite" presStyleCnt="0"/>
      <dgm:spPr/>
    </dgm:pt>
    <dgm:pt modelId="{F32E791E-97DC-4580-9A6F-60894DEA05A7}" type="pres">
      <dgm:prSet presAssocID="{A15436E5-8F33-4DA9-B329-2824C091F0A4}" presName="rootText" presStyleLbl="node3" presStyleIdx="7" presStyleCnt="12">
        <dgm:presLayoutVars>
          <dgm:chPref val="3"/>
        </dgm:presLayoutVars>
      </dgm:prSet>
      <dgm:spPr/>
      <dgm:t>
        <a:bodyPr/>
        <a:lstStyle/>
        <a:p>
          <a:endParaRPr lang="en-GB"/>
        </a:p>
      </dgm:t>
    </dgm:pt>
    <dgm:pt modelId="{FF965173-6F96-4EA9-8F7D-41F1BFA3633B}" type="pres">
      <dgm:prSet presAssocID="{A15436E5-8F33-4DA9-B329-2824C091F0A4}" presName="rootConnector" presStyleLbl="node3" presStyleIdx="7" presStyleCnt="12"/>
      <dgm:spPr/>
      <dgm:t>
        <a:bodyPr/>
        <a:lstStyle/>
        <a:p>
          <a:endParaRPr lang="en-GB"/>
        </a:p>
      </dgm:t>
    </dgm:pt>
    <dgm:pt modelId="{5009926A-1926-4FC8-BD5C-2E279DABD3A2}" type="pres">
      <dgm:prSet presAssocID="{A15436E5-8F33-4DA9-B329-2824C091F0A4}" presName="hierChild4" presStyleCnt="0"/>
      <dgm:spPr/>
    </dgm:pt>
    <dgm:pt modelId="{CE003F45-B567-4004-A843-231F83E32EE8}" type="pres">
      <dgm:prSet presAssocID="{A15436E5-8F33-4DA9-B329-2824C091F0A4}" presName="hierChild5" presStyleCnt="0"/>
      <dgm:spPr/>
    </dgm:pt>
    <dgm:pt modelId="{999709AC-84D8-4477-B7E5-9AD6241156C4}" type="pres">
      <dgm:prSet presAssocID="{8F77530C-2957-48B7-ACF8-26B02F1A6F07}" presName="Name37" presStyleLbl="parChTrans1D3" presStyleIdx="8" presStyleCnt="12"/>
      <dgm:spPr/>
      <dgm:t>
        <a:bodyPr/>
        <a:lstStyle/>
        <a:p>
          <a:endParaRPr lang="en-GB"/>
        </a:p>
      </dgm:t>
    </dgm:pt>
    <dgm:pt modelId="{AA1137CC-95EC-45F9-97B0-1EBE52529801}" type="pres">
      <dgm:prSet presAssocID="{E06FC580-D90D-45B0-A504-12DE8E046E01}" presName="hierRoot2" presStyleCnt="0">
        <dgm:presLayoutVars>
          <dgm:hierBranch val="init"/>
        </dgm:presLayoutVars>
      </dgm:prSet>
      <dgm:spPr/>
    </dgm:pt>
    <dgm:pt modelId="{FE67E087-57DA-4D14-999C-F7C86E1DC171}" type="pres">
      <dgm:prSet presAssocID="{E06FC580-D90D-45B0-A504-12DE8E046E01}" presName="rootComposite" presStyleCnt="0"/>
      <dgm:spPr/>
    </dgm:pt>
    <dgm:pt modelId="{E34B4F04-EB3D-4E63-9D2D-E918F8ED5A68}" type="pres">
      <dgm:prSet presAssocID="{E06FC580-D90D-45B0-A504-12DE8E046E01}" presName="rootText" presStyleLbl="node3" presStyleIdx="8" presStyleCnt="12">
        <dgm:presLayoutVars>
          <dgm:chPref val="3"/>
        </dgm:presLayoutVars>
      </dgm:prSet>
      <dgm:spPr/>
      <dgm:t>
        <a:bodyPr/>
        <a:lstStyle/>
        <a:p>
          <a:endParaRPr lang="en-GB"/>
        </a:p>
      </dgm:t>
    </dgm:pt>
    <dgm:pt modelId="{0985332F-FF49-4A16-8E61-869F92F1972E}" type="pres">
      <dgm:prSet presAssocID="{E06FC580-D90D-45B0-A504-12DE8E046E01}" presName="rootConnector" presStyleLbl="node3" presStyleIdx="8" presStyleCnt="12"/>
      <dgm:spPr/>
      <dgm:t>
        <a:bodyPr/>
        <a:lstStyle/>
        <a:p>
          <a:endParaRPr lang="en-GB"/>
        </a:p>
      </dgm:t>
    </dgm:pt>
    <dgm:pt modelId="{410F2D9D-27CF-4D08-9FB1-726690727BFD}" type="pres">
      <dgm:prSet presAssocID="{E06FC580-D90D-45B0-A504-12DE8E046E01}" presName="hierChild4" presStyleCnt="0"/>
      <dgm:spPr/>
    </dgm:pt>
    <dgm:pt modelId="{421AD6D2-7305-41DD-B643-DBC12B22D124}" type="pres">
      <dgm:prSet presAssocID="{E06FC580-D90D-45B0-A504-12DE8E046E01}" presName="hierChild5" presStyleCnt="0"/>
      <dgm:spPr/>
    </dgm:pt>
    <dgm:pt modelId="{795AB8F0-B87C-4E6F-9A70-9DE29C29D9A7}" type="pres">
      <dgm:prSet presAssocID="{634231F4-3AE1-4B66-8AB2-962793250548}" presName="Name37" presStyleLbl="parChTrans1D3" presStyleIdx="9" presStyleCnt="12"/>
      <dgm:spPr/>
      <dgm:t>
        <a:bodyPr/>
        <a:lstStyle/>
        <a:p>
          <a:endParaRPr lang="en-GB"/>
        </a:p>
      </dgm:t>
    </dgm:pt>
    <dgm:pt modelId="{0C1AC646-D00B-4A39-829B-B048A701D681}" type="pres">
      <dgm:prSet presAssocID="{F25B7B0E-2F71-4A74-8E20-8DADA8CF8A64}" presName="hierRoot2" presStyleCnt="0">
        <dgm:presLayoutVars>
          <dgm:hierBranch val="init"/>
        </dgm:presLayoutVars>
      </dgm:prSet>
      <dgm:spPr/>
    </dgm:pt>
    <dgm:pt modelId="{20F7408F-8695-4E53-AFDF-62B6BEAF8703}" type="pres">
      <dgm:prSet presAssocID="{F25B7B0E-2F71-4A74-8E20-8DADA8CF8A64}" presName="rootComposite" presStyleCnt="0"/>
      <dgm:spPr/>
    </dgm:pt>
    <dgm:pt modelId="{97E78AAD-4BD2-41EC-B6BF-A128E9DC284D}" type="pres">
      <dgm:prSet presAssocID="{F25B7B0E-2F71-4A74-8E20-8DADA8CF8A64}" presName="rootText" presStyleLbl="node3" presStyleIdx="9" presStyleCnt="12">
        <dgm:presLayoutVars>
          <dgm:chPref val="3"/>
        </dgm:presLayoutVars>
      </dgm:prSet>
      <dgm:spPr/>
      <dgm:t>
        <a:bodyPr/>
        <a:lstStyle/>
        <a:p>
          <a:endParaRPr lang="en-GB"/>
        </a:p>
      </dgm:t>
    </dgm:pt>
    <dgm:pt modelId="{4899C67D-B03F-48F8-9FD1-7D1DD7750040}" type="pres">
      <dgm:prSet presAssocID="{F25B7B0E-2F71-4A74-8E20-8DADA8CF8A64}" presName="rootConnector" presStyleLbl="node3" presStyleIdx="9" presStyleCnt="12"/>
      <dgm:spPr/>
      <dgm:t>
        <a:bodyPr/>
        <a:lstStyle/>
        <a:p>
          <a:endParaRPr lang="en-GB"/>
        </a:p>
      </dgm:t>
    </dgm:pt>
    <dgm:pt modelId="{0B8D2456-34C1-4375-9A87-A92F2A8A2F25}" type="pres">
      <dgm:prSet presAssocID="{F25B7B0E-2F71-4A74-8E20-8DADA8CF8A64}" presName="hierChild4" presStyleCnt="0"/>
      <dgm:spPr/>
    </dgm:pt>
    <dgm:pt modelId="{5946206F-3721-42F0-892B-E3E074FB3841}" type="pres">
      <dgm:prSet presAssocID="{F25B7B0E-2F71-4A74-8E20-8DADA8CF8A64}" presName="hierChild5" presStyleCnt="0"/>
      <dgm:spPr/>
    </dgm:pt>
    <dgm:pt modelId="{ABFAF1A7-44B0-4BA2-A0E1-6B3AD374518A}" type="pres">
      <dgm:prSet presAssocID="{F07DB9A1-5C20-485A-82B8-FA40CB89F0E6}" presName="hierChild5" presStyleCnt="0"/>
      <dgm:spPr/>
    </dgm:pt>
    <dgm:pt modelId="{1089D24E-B0ED-434D-B5A7-C0CF13A9F5EA}" type="pres">
      <dgm:prSet presAssocID="{273C0449-0057-4AF0-9FA5-D89B6D032FC7}" presName="Name37" presStyleLbl="parChTrans1D2" presStyleIdx="3" presStyleCnt="4"/>
      <dgm:spPr/>
      <dgm:t>
        <a:bodyPr/>
        <a:lstStyle/>
        <a:p>
          <a:endParaRPr lang="en-GB"/>
        </a:p>
      </dgm:t>
    </dgm:pt>
    <dgm:pt modelId="{1FCBBDCC-54F9-400D-898C-472D9735C2A2}" type="pres">
      <dgm:prSet presAssocID="{744D5484-EA95-4B8F-A4DE-EA96B9C8A9F6}" presName="hierRoot2" presStyleCnt="0">
        <dgm:presLayoutVars>
          <dgm:hierBranch val="init"/>
        </dgm:presLayoutVars>
      </dgm:prSet>
      <dgm:spPr/>
    </dgm:pt>
    <dgm:pt modelId="{C4FE0F1A-C22F-459A-8507-B695B4D90FED}" type="pres">
      <dgm:prSet presAssocID="{744D5484-EA95-4B8F-A4DE-EA96B9C8A9F6}" presName="rootComposite" presStyleCnt="0"/>
      <dgm:spPr/>
    </dgm:pt>
    <dgm:pt modelId="{9B3DB7DE-C22F-41D3-A735-EB5A48E799FF}" type="pres">
      <dgm:prSet presAssocID="{744D5484-EA95-4B8F-A4DE-EA96B9C8A9F6}" presName="rootText" presStyleLbl="node2" presStyleIdx="3" presStyleCnt="4">
        <dgm:presLayoutVars>
          <dgm:chPref val="3"/>
        </dgm:presLayoutVars>
      </dgm:prSet>
      <dgm:spPr/>
      <dgm:t>
        <a:bodyPr/>
        <a:lstStyle/>
        <a:p>
          <a:endParaRPr lang="en-GB"/>
        </a:p>
      </dgm:t>
    </dgm:pt>
    <dgm:pt modelId="{C3317FB9-2FF9-477B-A385-861329ADBACD}" type="pres">
      <dgm:prSet presAssocID="{744D5484-EA95-4B8F-A4DE-EA96B9C8A9F6}" presName="rootConnector" presStyleLbl="node2" presStyleIdx="3" presStyleCnt="4"/>
      <dgm:spPr/>
      <dgm:t>
        <a:bodyPr/>
        <a:lstStyle/>
        <a:p>
          <a:endParaRPr lang="en-GB"/>
        </a:p>
      </dgm:t>
    </dgm:pt>
    <dgm:pt modelId="{CDEEDBF2-BF56-488E-81EA-86A19398B9A8}" type="pres">
      <dgm:prSet presAssocID="{744D5484-EA95-4B8F-A4DE-EA96B9C8A9F6}" presName="hierChild4" presStyleCnt="0"/>
      <dgm:spPr/>
    </dgm:pt>
    <dgm:pt modelId="{466BB61D-4E44-43DC-8AAC-5A8B3C2DE9A0}" type="pres">
      <dgm:prSet presAssocID="{1776C683-A191-4133-BCF0-BB108379DB3E}" presName="Name37" presStyleLbl="parChTrans1D3" presStyleIdx="10" presStyleCnt="12"/>
      <dgm:spPr/>
      <dgm:t>
        <a:bodyPr/>
        <a:lstStyle/>
        <a:p>
          <a:endParaRPr lang="en-GB"/>
        </a:p>
      </dgm:t>
    </dgm:pt>
    <dgm:pt modelId="{48D923FF-3BDE-46DF-904F-E3D58AEE9AB4}" type="pres">
      <dgm:prSet presAssocID="{A62333CA-B66F-4F86-855D-02415709CF14}" presName="hierRoot2" presStyleCnt="0">
        <dgm:presLayoutVars>
          <dgm:hierBranch val="init"/>
        </dgm:presLayoutVars>
      </dgm:prSet>
      <dgm:spPr/>
    </dgm:pt>
    <dgm:pt modelId="{E83919AD-D76F-4806-92D6-4BBCB7326D2C}" type="pres">
      <dgm:prSet presAssocID="{A62333CA-B66F-4F86-855D-02415709CF14}" presName="rootComposite" presStyleCnt="0"/>
      <dgm:spPr/>
    </dgm:pt>
    <dgm:pt modelId="{9D6C886D-6E58-4FE6-8D27-D947FC06C0B4}" type="pres">
      <dgm:prSet presAssocID="{A62333CA-B66F-4F86-855D-02415709CF14}" presName="rootText" presStyleLbl="node3" presStyleIdx="10" presStyleCnt="12">
        <dgm:presLayoutVars>
          <dgm:chPref val="3"/>
        </dgm:presLayoutVars>
      </dgm:prSet>
      <dgm:spPr/>
      <dgm:t>
        <a:bodyPr/>
        <a:lstStyle/>
        <a:p>
          <a:endParaRPr lang="en-GB"/>
        </a:p>
      </dgm:t>
    </dgm:pt>
    <dgm:pt modelId="{7ADCCDC5-80AA-4DF2-8667-A293B44919D3}" type="pres">
      <dgm:prSet presAssocID="{A62333CA-B66F-4F86-855D-02415709CF14}" presName="rootConnector" presStyleLbl="node3" presStyleIdx="10" presStyleCnt="12"/>
      <dgm:spPr/>
      <dgm:t>
        <a:bodyPr/>
        <a:lstStyle/>
        <a:p>
          <a:endParaRPr lang="en-GB"/>
        </a:p>
      </dgm:t>
    </dgm:pt>
    <dgm:pt modelId="{7763181B-3582-47C9-B12C-D38C6755B11C}" type="pres">
      <dgm:prSet presAssocID="{A62333CA-B66F-4F86-855D-02415709CF14}" presName="hierChild4" presStyleCnt="0"/>
      <dgm:spPr/>
    </dgm:pt>
    <dgm:pt modelId="{60B58B5D-06EA-4D45-8E83-3DBC5A7156D8}" type="pres">
      <dgm:prSet presAssocID="{A62333CA-B66F-4F86-855D-02415709CF14}" presName="hierChild5" presStyleCnt="0"/>
      <dgm:spPr/>
    </dgm:pt>
    <dgm:pt modelId="{A8AB651E-354F-48F5-96FB-FC74E822F1CD}" type="pres">
      <dgm:prSet presAssocID="{32AAE11E-FAC0-4B73-9261-88084F606BEA}" presName="Name37" presStyleLbl="parChTrans1D3" presStyleIdx="11" presStyleCnt="12"/>
      <dgm:spPr/>
      <dgm:t>
        <a:bodyPr/>
        <a:lstStyle/>
        <a:p>
          <a:endParaRPr lang="en-GB"/>
        </a:p>
      </dgm:t>
    </dgm:pt>
    <dgm:pt modelId="{C1588018-B178-41BC-9486-4354EB74A8DC}" type="pres">
      <dgm:prSet presAssocID="{15375948-48AB-49A7-BE1F-F630CDCC422D}" presName="hierRoot2" presStyleCnt="0">
        <dgm:presLayoutVars>
          <dgm:hierBranch val="init"/>
        </dgm:presLayoutVars>
      </dgm:prSet>
      <dgm:spPr/>
    </dgm:pt>
    <dgm:pt modelId="{EE80B369-2D51-4E0A-984D-FA51DBC38BB4}" type="pres">
      <dgm:prSet presAssocID="{15375948-48AB-49A7-BE1F-F630CDCC422D}" presName="rootComposite" presStyleCnt="0"/>
      <dgm:spPr/>
    </dgm:pt>
    <dgm:pt modelId="{E420EDF0-99CA-4A52-913D-9430B164EE9F}" type="pres">
      <dgm:prSet presAssocID="{15375948-48AB-49A7-BE1F-F630CDCC422D}" presName="rootText" presStyleLbl="node3" presStyleIdx="11" presStyleCnt="12">
        <dgm:presLayoutVars>
          <dgm:chPref val="3"/>
        </dgm:presLayoutVars>
      </dgm:prSet>
      <dgm:spPr/>
      <dgm:t>
        <a:bodyPr/>
        <a:lstStyle/>
        <a:p>
          <a:endParaRPr lang="en-GB"/>
        </a:p>
      </dgm:t>
    </dgm:pt>
    <dgm:pt modelId="{7946EF9D-FA39-48CD-A602-DAB54A0F5FA2}" type="pres">
      <dgm:prSet presAssocID="{15375948-48AB-49A7-BE1F-F630CDCC422D}" presName="rootConnector" presStyleLbl="node3" presStyleIdx="11" presStyleCnt="12"/>
      <dgm:spPr/>
      <dgm:t>
        <a:bodyPr/>
        <a:lstStyle/>
        <a:p>
          <a:endParaRPr lang="en-GB"/>
        </a:p>
      </dgm:t>
    </dgm:pt>
    <dgm:pt modelId="{E752902E-4418-46FA-BFC2-2FF4B345AF15}" type="pres">
      <dgm:prSet presAssocID="{15375948-48AB-49A7-BE1F-F630CDCC422D}" presName="hierChild4" presStyleCnt="0"/>
      <dgm:spPr/>
    </dgm:pt>
    <dgm:pt modelId="{6C73DBF6-F4B2-49DF-946F-BE6E5A80AB5A}" type="pres">
      <dgm:prSet presAssocID="{15375948-48AB-49A7-BE1F-F630CDCC422D}" presName="hierChild5" presStyleCnt="0"/>
      <dgm:spPr/>
    </dgm:pt>
    <dgm:pt modelId="{E7D7FB5B-F4F8-4582-A36A-58A37F3A2B48}" type="pres">
      <dgm:prSet presAssocID="{744D5484-EA95-4B8F-A4DE-EA96B9C8A9F6}" presName="hierChild5" presStyleCnt="0"/>
      <dgm:spPr/>
    </dgm:pt>
    <dgm:pt modelId="{74F35F42-E66E-4330-9CF5-90CA9260B3C9}" type="pres">
      <dgm:prSet presAssocID="{0A02360E-36B6-4884-A905-A2D2CEECFB89}" presName="hierChild3" presStyleCnt="0"/>
      <dgm:spPr/>
    </dgm:pt>
  </dgm:ptLst>
  <dgm:cxnLst>
    <dgm:cxn modelId="{A732ED88-3950-4FF2-887A-DD9CF25F4561}" srcId="{343DC955-C9CC-4B5C-934B-4C85F6F12F21}" destId="{96CC59CB-4659-4FB7-8332-C713AEFC8EA6}" srcOrd="1" destOrd="0" parTransId="{4DE750A4-B167-414E-B23E-6C9ED1446E9F}" sibTransId="{8C1B9195-6CF8-41B2-930B-86E7FFC4E2EB}"/>
    <dgm:cxn modelId="{D24A85BF-E24B-4D6A-BF42-56BDEB2026ED}" type="presOf" srcId="{0A02360E-36B6-4884-A905-A2D2CEECFB89}" destId="{2A102EE3-32E5-4CDF-987E-5ABDB9DF26E4}" srcOrd="0" destOrd="0" presId="urn:microsoft.com/office/officeart/2005/8/layout/orgChart1"/>
    <dgm:cxn modelId="{894BBBDD-70F8-4963-95CF-C584E09A9A9C}" type="presOf" srcId="{744D5484-EA95-4B8F-A4DE-EA96B9C8A9F6}" destId="{C3317FB9-2FF9-477B-A385-861329ADBACD}" srcOrd="1" destOrd="0" presId="urn:microsoft.com/office/officeart/2005/8/layout/orgChart1"/>
    <dgm:cxn modelId="{6E78C5E7-4280-4FBA-A954-277D63EE5853}" type="presOf" srcId="{96CC59CB-4659-4FB7-8332-C713AEFC8EA6}" destId="{A2110DE6-0130-4D32-BEFB-9DEC6AAB1308}" srcOrd="0" destOrd="0" presId="urn:microsoft.com/office/officeart/2005/8/layout/orgChart1"/>
    <dgm:cxn modelId="{7B21BF01-3478-4CC9-B318-FEC85A04DB81}" type="presOf" srcId="{634231F4-3AE1-4B66-8AB2-962793250548}" destId="{795AB8F0-B87C-4E6F-9A70-9DE29C29D9A7}" srcOrd="0" destOrd="0" presId="urn:microsoft.com/office/officeart/2005/8/layout/orgChart1"/>
    <dgm:cxn modelId="{FB4240C3-E05A-4FA9-941D-73F1C83558B5}" type="presOf" srcId="{A62333CA-B66F-4F86-855D-02415709CF14}" destId="{9D6C886D-6E58-4FE6-8D27-D947FC06C0B4}" srcOrd="0" destOrd="0" presId="urn:microsoft.com/office/officeart/2005/8/layout/orgChart1"/>
    <dgm:cxn modelId="{978530A5-CB08-4803-BC0C-2038D3ACD5F2}" type="presOf" srcId="{6111D038-AE62-4C14-A171-BDB9BB3AB1EC}" destId="{C28A06FA-B9FC-4BAE-8728-B8B483646F13}" srcOrd="1" destOrd="0" presId="urn:microsoft.com/office/officeart/2005/8/layout/orgChart1"/>
    <dgm:cxn modelId="{42B34865-5771-4C71-9D59-A959414789E8}" type="presOf" srcId="{48CA7C82-7A00-48FC-9AE0-80078E411247}" destId="{0DCF5D04-FC69-40E7-94AB-BBF98478FEB8}" srcOrd="0" destOrd="0" presId="urn:microsoft.com/office/officeart/2005/8/layout/orgChart1"/>
    <dgm:cxn modelId="{28B461DE-9CC1-4BF2-93BD-3D42DBC84565}" srcId="{343DC955-C9CC-4B5C-934B-4C85F6F12F21}" destId="{71F9D5EA-792D-44E0-9177-E1BEA19300B4}" srcOrd="0" destOrd="0" parTransId="{F0BC9D74-39BD-4AFD-AEDC-452C1F9411C9}" sibTransId="{42EA7540-DE73-49EA-8812-9DC7F0AEE35C}"/>
    <dgm:cxn modelId="{315079E2-B6AA-4B3C-81F4-AE22F89D6F7C}" type="presOf" srcId="{15375948-48AB-49A7-BE1F-F630CDCC422D}" destId="{E420EDF0-99CA-4A52-913D-9430B164EE9F}" srcOrd="0" destOrd="0" presId="urn:microsoft.com/office/officeart/2005/8/layout/orgChart1"/>
    <dgm:cxn modelId="{410E4388-A4B8-426D-A245-AC2FCA4E70EC}" type="presOf" srcId="{78251693-7B00-40C9-91D7-28373B4A2E45}" destId="{84D824F5-A3EA-41E3-BFD3-BA0DBD29DDA9}" srcOrd="1" destOrd="0" presId="urn:microsoft.com/office/officeart/2005/8/layout/orgChart1"/>
    <dgm:cxn modelId="{341FE66B-90FC-4977-B6C9-4B7B3E41FAF8}" type="presOf" srcId="{1776C683-A191-4133-BCF0-BB108379DB3E}" destId="{466BB61D-4E44-43DC-8AAC-5A8B3C2DE9A0}" srcOrd="0" destOrd="0" presId="urn:microsoft.com/office/officeart/2005/8/layout/orgChart1"/>
    <dgm:cxn modelId="{30EC3854-001D-47E4-AE1A-A25125702B32}" srcId="{0A02360E-36B6-4884-A905-A2D2CEECFB89}" destId="{343DC955-C9CC-4B5C-934B-4C85F6F12F21}" srcOrd="1" destOrd="0" parTransId="{2117734B-0F8F-445E-8FFF-C847CD1D2D85}" sibTransId="{07BF3086-816C-4153-9C93-61EB8D25F6A0}"/>
    <dgm:cxn modelId="{710ABB9D-0C73-4FC2-AE56-097276413AD3}" type="presOf" srcId="{32AAE11E-FAC0-4B73-9261-88084F606BEA}" destId="{A8AB651E-354F-48F5-96FB-FC74E822F1CD}" srcOrd="0" destOrd="0" presId="urn:microsoft.com/office/officeart/2005/8/layout/orgChart1"/>
    <dgm:cxn modelId="{6B93D221-4482-4321-9DB4-78BE5B39D906}" type="presOf" srcId="{3C4E4CB3-0EE8-46CC-A6A4-362153164138}" destId="{D010288D-437F-46A7-AADC-D3C2D2FDEF54}" srcOrd="0" destOrd="0" presId="urn:microsoft.com/office/officeart/2005/8/layout/orgChart1"/>
    <dgm:cxn modelId="{B3EF567B-99E0-4824-84B6-085E1A8BF486}" type="presOf" srcId="{71F9D5EA-792D-44E0-9177-E1BEA19300B4}" destId="{C3ACDCF3-882D-451D-8BFB-DE7D03D3B576}" srcOrd="1" destOrd="0" presId="urn:microsoft.com/office/officeart/2005/8/layout/orgChart1"/>
    <dgm:cxn modelId="{998A6B66-AA2E-4973-92BD-F73F495E4036}" type="presOf" srcId="{96CC59CB-4659-4FB7-8332-C713AEFC8EA6}" destId="{8E8781D4-B7E8-4AFB-9446-D2B6B78BC0CD}" srcOrd="1" destOrd="0" presId="urn:microsoft.com/office/officeart/2005/8/layout/orgChart1"/>
    <dgm:cxn modelId="{FE17EBFB-8A02-490D-9152-FE99F86C3B3A}" type="presOf" srcId="{E06FC580-D90D-45B0-A504-12DE8E046E01}" destId="{E34B4F04-EB3D-4E63-9D2D-E918F8ED5A68}" srcOrd="0" destOrd="0" presId="urn:microsoft.com/office/officeart/2005/8/layout/orgChart1"/>
    <dgm:cxn modelId="{223C9D0D-8290-4637-A2C3-76529142D864}" type="presOf" srcId="{23A5B71D-CD5A-4357-8F43-41A1D3B6F34C}" destId="{D5E9C857-71E3-46C1-BF7F-7D3702598643}" srcOrd="0" destOrd="0" presId="urn:microsoft.com/office/officeart/2005/8/layout/orgChart1"/>
    <dgm:cxn modelId="{21126CCC-83C6-4DB7-A246-8E43E8214399}" type="presOf" srcId="{8F77530C-2957-48B7-ACF8-26B02F1A6F07}" destId="{999709AC-84D8-4477-B7E5-9AD6241156C4}" srcOrd="0" destOrd="0" presId="urn:microsoft.com/office/officeart/2005/8/layout/orgChart1"/>
    <dgm:cxn modelId="{DA4C6B86-BE39-4B25-A936-97B386A43F0C}" type="presOf" srcId="{496CCC23-F6F4-414F-B7E0-3050710455F8}" destId="{88EAD278-C72E-4544-8123-2CDD46EBD12C}" srcOrd="1" destOrd="0" presId="urn:microsoft.com/office/officeart/2005/8/layout/orgChart1"/>
    <dgm:cxn modelId="{6A50B631-6865-4679-ACD0-698AA0B9E729}" type="presOf" srcId="{F07DB9A1-5C20-485A-82B8-FA40CB89F0E6}" destId="{34369B3C-7CCB-4E49-B31C-2610C3ACE805}" srcOrd="1" destOrd="0" presId="urn:microsoft.com/office/officeart/2005/8/layout/orgChart1"/>
    <dgm:cxn modelId="{EF5001F3-BDB5-4EF3-8654-37CD3A405CCF}" srcId="{122E97D2-2FB7-4DDF-9172-84B8FF25B02A}" destId="{0A02360E-36B6-4884-A905-A2D2CEECFB89}" srcOrd="0" destOrd="0" parTransId="{A54E09C0-9F2C-411B-A440-CBDFD9C1D148}" sibTransId="{4D8A6EAD-4E66-4993-AACA-3FEFBAF7CDD0}"/>
    <dgm:cxn modelId="{72163E66-05FF-4854-8A99-41CBC6B43FBA}" type="presOf" srcId="{122E97D2-2FB7-4DDF-9172-84B8FF25B02A}" destId="{D4A1F094-80E7-492B-8491-5995F73BA301}" srcOrd="0" destOrd="0" presId="urn:microsoft.com/office/officeart/2005/8/layout/orgChart1"/>
    <dgm:cxn modelId="{AD17DB2A-B6CB-4116-926D-90BF4A174272}" srcId="{516BAD02-89DD-427F-8602-DCAAFB70F16E}" destId="{6111D038-AE62-4C14-A171-BDB9BB3AB1EC}" srcOrd="1" destOrd="0" parTransId="{4625EEBA-81A3-4963-859B-A13F6E85DC65}" sibTransId="{971BE425-961E-4D71-A260-4BF812CF7517}"/>
    <dgm:cxn modelId="{7584E0B7-BDF5-457D-A0F6-3F4CC1EA962D}" srcId="{0A02360E-36B6-4884-A905-A2D2CEECFB89}" destId="{516BAD02-89DD-427F-8602-DCAAFB70F16E}" srcOrd="0" destOrd="0" parTransId="{3C4E4CB3-0EE8-46CC-A6A4-362153164138}" sibTransId="{62E67E7B-4F0B-4856-8DE7-3DBCA40EF3CD}"/>
    <dgm:cxn modelId="{AC4E35A5-BD16-464D-A7FA-1EC6C104DC4C}" type="presOf" srcId="{4DE750A4-B167-414E-B23E-6C9ED1446E9F}" destId="{C8F26F64-A6EA-4177-ADAF-CACBBD7A026A}" srcOrd="0" destOrd="0" presId="urn:microsoft.com/office/officeart/2005/8/layout/orgChart1"/>
    <dgm:cxn modelId="{E0B9873C-DBDF-4216-B03C-ED979412E739}" type="presOf" srcId="{E06FC580-D90D-45B0-A504-12DE8E046E01}" destId="{0985332F-FF49-4A16-8E61-869F92F1972E}" srcOrd="1" destOrd="0" presId="urn:microsoft.com/office/officeart/2005/8/layout/orgChart1"/>
    <dgm:cxn modelId="{1C3620E1-20C4-424F-8B43-1A5B39C4EFEC}" type="presOf" srcId="{F0BC9D74-39BD-4AFD-AEDC-452C1F9411C9}" destId="{CE05EC7B-423B-4A72-B98E-637D452A913B}" srcOrd="0" destOrd="0" presId="urn:microsoft.com/office/officeart/2005/8/layout/orgChart1"/>
    <dgm:cxn modelId="{55737183-72FA-4A2C-B49A-A00560D22218}" type="presOf" srcId="{4AEDBA08-4BAA-455D-8637-853B50E8D925}" destId="{0E69599E-B05E-48DF-8F12-D3BDDBE16D44}" srcOrd="0" destOrd="0" presId="urn:microsoft.com/office/officeart/2005/8/layout/orgChart1"/>
    <dgm:cxn modelId="{804C768E-D79A-4915-B291-BF8884A8498D}" type="presOf" srcId="{F25B7B0E-2F71-4A74-8E20-8DADA8CF8A64}" destId="{97E78AAD-4BD2-41EC-B6BF-A128E9DC284D}" srcOrd="0" destOrd="0" presId="urn:microsoft.com/office/officeart/2005/8/layout/orgChart1"/>
    <dgm:cxn modelId="{BFA7EDF6-3D46-4A8E-8A83-B23BCB335CE3}" type="presOf" srcId="{82F00306-C7A3-4B48-B3CA-8AFD96C8C8C6}" destId="{4E3FD2CB-6041-4B89-9B44-B154D677A8C5}" srcOrd="1" destOrd="0" presId="urn:microsoft.com/office/officeart/2005/8/layout/orgChart1"/>
    <dgm:cxn modelId="{5D1DF109-2774-4558-B963-884458875636}" srcId="{0A02360E-36B6-4884-A905-A2D2CEECFB89}" destId="{744D5484-EA95-4B8F-A4DE-EA96B9C8A9F6}" srcOrd="3" destOrd="0" parTransId="{273C0449-0057-4AF0-9FA5-D89B6D032FC7}" sibTransId="{5F8E4641-F9EF-4F62-A013-9A1EC5DBBFC5}"/>
    <dgm:cxn modelId="{513F9F5A-293B-470B-95F4-9BB7A1FCA0B6}" type="presOf" srcId="{71F9D5EA-792D-44E0-9177-E1BEA19300B4}" destId="{DDD5E4EA-DADA-4628-A2C6-9398FDC51779}" srcOrd="0" destOrd="0" presId="urn:microsoft.com/office/officeart/2005/8/layout/orgChart1"/>
    <dgm:cxn modelId="{430FDBD7-65D2-4A94-8392-7BE6BEC59D3D}" srcId="{516BAD02-89DD-427F-8602-DCAAFB70F16E}" destId="{82F00306-C7A3-4B48-B3CA-8AFD96C8C8C6}" srcOrd="2" destOrd="0" parTransId="{788130ED-FDA4-409E-81E6-B161A145E588}" sibTransId="{664FF892-DBE1-4E5F-A00D-277E7D8AC696}"/>
    <dgm:cxn modelId="{4BBE56CA-4E4B-497D-95D9-175D7267617F}" srcId="{F07DB9A1-5C20-485A-82B8-FA40CB89F0E6}" destId="{A15436E5-8F33-4DA9-B329-2824C091F0A4}" srcOrd="1" destOrd="0" parTransId="{B6460D81-84B0-4525-9487-ED5A4376C213}" sibTransId="{443E9E5C-00CE-4B97-8B56-11AFC619A6DF}"/>
    <dgm:cxn modelId="{E59F6F04-B756-4335-BCBC-0F825BF6A816}" srcId="{F07DB9A1-5C20-485A-82B8-FA40CB89F0E6}" destId="{F25B7B0E-2F71-4A74-8E20-8DADA8CF8A64}" srcOrd="3" destOrd="0" parTransId="{634231F4-3AE1-4B66-8AB2-962793250548}" sibTransId="{5D6BEAF3-AFCE-4417-A4E9-431BD0E41253}"/>
    <dgm:cxn modelId="{FF2BE5D7-E8C4-4CE4-B035-AC6AE888184D}" type="presOf" srcId="{F07DB9A1-5C20-485A-82B8-FA40CB89F0E6}" destId="{8182E324-2B05-4781-BF69-78C366A73BD1}" srcOrd="0" destOrd="0" presId="urn:microsoft.com/office/officeart/2005/8/layout/orgChart1"/>
    <dgm:cxn modelId="{B0F40489-A01E-4E63-B5DA-115F5164329C}" type="presOf" srcId="{788130ED-FDA4-409E-81E6-B161A145E588}" destId="{DD43A99E-39A0-485E-ABCD-3FAC290654C8}" srcOrd="0" destOrd="0" presId="urn:microsoft.com/office/officeart/2005/8/layout/orgChart1"/>
    <dgm:cxn modelId="{57A85D5F-C1BA-4FAD-BFDD-EAE864BA2DE9}" type="presOf" srcId="{0A02360E-36B6-4884-A905-A2D2CEECFB89}" destId="{E9628BA7-8285-4D3F-8BCD-5B63D8A47CFB}" srcOrd="1" destOrd="0" presId="urn:microsoft.com/office/officeart/2005/8/layout/orgChart1"/>
    <dgm:cxn modelId="{C58B0515-32F6-47C0-8F24-9F7FFED7EAB0}" type="presOf" srcId="{4625EEBA-81A3-4963-859B-A13F6E85DC65}" destId="{9C5A49EB-7884-4334-93CF-EB12561F51E3}" srcOrd="0" destOrd="0" presId="urn:microsoft.com/office/officeart/2005/8/layout/orgChart1"/>
    <dgm:cxn modelId="{8345548C-5E0C-46E7-8E82-0C446540764C}" type="presOf" srcId="{A279CFE4-1765-4BD4-9DB6-01063C3579E2}" destId="{F90A0D53-A03D-44A9-BBAE-C55550B7E18A}" srcOrd="1" destOrd="0" presId="urn:microsoft.com/office/officeart/2005/8/layout/orgChart1"/>
    <dgm:cxn modelId="{F5809B9B-139A-40B2-8A23-42D64BB12F18}" srcId="{F07DB9A1-5C20-485A-82B8-FA40CB89F0E6}" destId="{A279CFE4-1765-4BD4-9DB6-01063C3579E2}" srcOrd="0" destOrd="0" parTransId="{23A5B71D-CD5A-4357-8F43-41A1D3B6F34C}" sibTransId="{557B5795-AF27-44A4-9D38-6D95A02511A0}"/>
    <dgm:cxn modelId="{55A6DC57-9A6B-453F-8C20-52A11F8EAB12}" type="presOf" srcId="{2117734B-0F8F-445E-8FFF-C847CD1D2D85}" destId="{970D5025-E50E-49DE-B570-07B25EB964C4}" srcOrd="0" destOrd="0" presId="urn:microsoft.com/office/officeart/2005/8/layout/orgChart1"/>
    <dgm:cxn modelId="{0946AF92-8A78-4BA3-AC00-51E81D26E8D0}" type="presOf" srcId="{B6460D81-84B0-4525-9487-ED5A4376C213}" destId="{310525E2-320B-46EB-9538-01B781E1F002}" srcOrd="0" destOrd="0" presId="urn:microsoft.com/office/officeart/2005/8/layout/orgChart1"/>
    <dgm:cxn modelId="{F8AB8F93-2A37-4147-984A-66CE5C4FAF69}" type="presOf" srcId="{15375948-48AB-49A7-BE1F-F630CDCC422D}" destId="{7946EF9D-FA39-48CD-A602-DAB54A0F5FA2}" srcOrd="1" destOrd="0" presId="urn:microsoft.com/office/officeart/2005/8/layout/orgChart1"/>
    <dgm:cxn modelId="{2FF8FF12-39CC-4447-A168-56890CC8F9F8}" type="presOf" srcId="{A279CFE4-1765-4BD4-9DB6-01063C3579E2}" destId="{36871816-0415-4FD2-858D-3E902ABF1081}" srcOrd="0" destOrd="0" presId="urn:microsoft.com/office/officeart/2005/8/layout/orgChart1"/>
    <dgm:cxn modelId="{D48955EA-2B8A-4333-ABD8-EFF50FF4B1D0}" srcId="{744D5484-EA95-4B8F-A4DE-EA96B9C8A9F6}" destId="{A62333CA-B66F-4F86-855D-02415709CF14}" srcOrd="0" destOrd="0" parTransId="{1776C683-A191-4133-BCF0-BB108379DB3E}" sibTransId="{EEEBB2D9-DCFD-4B4C-8481-D3DF656F13B7}"/>
    <dgm:cxn modelId="{411D2749-4E60-4F76-B5AC-C112DB3BD1E5}" type="presOf" srcId="{6111D038-AE62-4C14-A171-BDB9BB3AB1EC}" destId="{98E65C22-108A-4909-9993-D98E3A053F22}" srcOrd="0" destOrd="0" presId="urn:microsoft.com/office/officeart/2005/8/layout/orgChart1"/>
    <dgm:cxn modelId="{50BCACB1-AD24-46D0-A9F1-23E7D661E5B2}" srcId="{744D5484-EA95-4B8F-A4DE-EA96B9C8A9F6}" destId="{15375948-48AB-49A7-BE1F-F630CDCC422D}" srcOrd="1" destOrd="0" parTransId="{32AAE11E-FAC0-4B73-9261-88084F606BEA}" sibTransId="{883917C4-A545-4C03-B92C-79247B46CE18}"/>
    <dgm:cxn modelId="{77A81449-0ED1-44C1-839C-0A188986A1D2}" srcId="{0A02360E-36B6-4884-A905-A2D2CEECFB89}" destId="{F07DB9A1-5C20-485A-82B8-FA40CB89F0E6}" srcOrd="2" destOrd="0" parTransId="{4AEDBA08-4BAA-455D-8637-853B50E8D925}" sibTransId="{B4FFCCF1-355E-4077-B4BD-77FDFC4D2AC6}"/>
    <dgm:cxn modelId="{E3EF5FD1-6232-4C89-96AF-F48AC0A98206}" type="presOf" srcId="{744D5484-EA95-4B8F-A4DE-EA96B9C8A9F6}" destId="{9B3DB7DE-C22F-41D3-A735-EB5A48E799FF}" srcOrd="0" destOrd="0" presId="urn:microsoft.com/office/officeart/2005/8/layout/orgChart1"/>
    <dgm:cxn modelId="{61399ED0-2B00-4D5A-97C6-6833012518EC}" type="presOf" srcId="{343DC955-C9CC-4B5C-934B-4C85F6F12F21}" destId="{2023BF70-8786-4A20-8880-D992B3616E4E}" srcOrd="0" destOrd="0" presId="urn:microsoft.com/office/officeart/2005/8/layout/orgChart1"/>
    <dgm:cxn modelId="{7D3C2A8C-1EDD-4C5A-BD06-697F4EE5E925}" type="presOf" srcId="{A15436E5-8F33-4DA9-B329-2824C091F0A4}" destId="{FF965173-6F96-4EA9-8F7D-41F1BFA3633B}" srcOrd="1" destOrd="0" presId="urn:microsoft.com/office/officeart/2005/8/layout/orgChart1"/>
    <dgm:cxn modelId="{351F29D9-8F43-4B9A-AF10-7A9F4FCF97D5}" type="presOf" srcId="{78251693-7B00-40C9-91D7-28373B4A2E45}" destId="{A4C5522A-102B-4815-9E36-28F57400AF94}" srcOrd="0" destOrd="0" presId="urn:microsoft.com/office/officeart/2005/8/layout/orgChart1"/>
    <dgm:cxn modelId="{251D5A7B-07C8-4C31-942D-4F140ACED146}" type="presOf" srcId="{F25B7B0E-2F71-4A74-8E20-8DADA8CF8A64}" destId="{4899C67D-B03F-48F8-9FD1-7D1DD7750040}" srcOrd="1" destOrd="0" presId="urn:microsoft.com/office/officeart/2005/8/layout/orgChart1"/>
    <dgm:cxn modelId="{6ABAE917-63A8-4B43-8A72-92F47F80B8FC}" type="presOf" srcId="{82F00306-C7A3-4B48-B3CA-8AFD96C8C8C6}" destId="{AD983F91-B83F-426B-B651-5AE66B0FA75B}" srcOrd="0" destOrd="0" presId="urn:microsoft.com/office/officeart/2005/8/layout/orgChart1"/>
    <dgm:cxn modelId="{30174D0E-5579-43E3-9042-AA321FAAF40B}" type="presOf" srcId="{496CCC23-F6F4-414F-B7E0-3050710455F8}" destId="{5AB05F06-CA30-45A3-9C83-86E13E8D7DB9}" srcOrd="0" destOrd="0" presId="urn:microsoft.com/office/officeart/2005/8/layout/orgChart1"/>
    <dgm:cxn modelId="{D2D96F61-D88A-4830-B23B-25CBC3D58D4C}" srcId="{516BAD02-89DD-427F-8602-DCAAFB70F16E}" destId="{78251693-7B00-40C9-91D7-28373B4A2E45}" srcOrd="0" destOrd="0" parTransId="{474AB977-08F6-464E-9B05-498C3988BD27}" sibTransId="{C83C3C0B-FE31-49F8-AADB-6617BA83E9F7}"/>
    <dgm:cxn modelId="{A546FB10-FC0E-42B9-A75C-760CAC29AB4E}" type="presOf" srcId="{273C0449-0057-4AF0-9FA5-D89B6D032FC7}" destId="{1089D24E-B0ED-434D-B5A7-C0CF13A9F5EA}" srcOrd="0" destOrd="0" presId="urn:microsoft.com/office/officeart/2005/8/layout/orgChart1"/>
    <dgm:cxn modelId="{093AB57B-DF4C-4E89-AD4B-9F96BDEEBF4D}" type="presOf" srcId="{516BAD02-89DD-427F-8602-DCAAFB70F16E}" destId="{343CDAAE-E046-46F7-9658-05402878D405}" srcOrd="0" destOrd="0" presId="urn:microsoft.com/office/officeart/2005/8/layout/orgChart1"/>
    <dgm:cxn modelId="{47EC7D96-8CA3-4F01-964D-37439C38F9B1}" type="presOf" srcId="{474AB977-08F6-464E-9B05-498C3988BD27}" destId="{5B86009E-3D3C-4353-8F01-1AF4F8E48D0F}" srcOrd="0" destOrd="0" presId="urn:microsoft.com/office/officeart/2005/8/layout/orgChart1"/>
    <dgm:cxn modelId="{362E76B2-94B1-4FFD-9D1D-EC42C0854A4A}" srcId="{343DC955-C9CC-4B5C-934B-4C85F6F12F21}" destId="{496CCC23-F6F4-414F-B7E0-3050710455F8}" srcOrd="2" destOrd="0" parTransId="{48CA7C82-7A00-48FC-9AE0-80078E411247}" sibTransId="{3E89A526-6ED9-467D-912E-186F71C40351}"/>
    <dgm:cxn modelId="{EE9494B0-D09D-4576-A18A-6BF587FD76D3}" type="presOf" srcId="{516BAD02-89DD-427F-8602-DCAAFB70F16E}" destId="{97A976A4-88E9-4256-B5A9-6B1E92307F55}" srcOrd="1" destOrd="0" presId="urn:microsoft.com/office/officeart/2005/8/layout/orgChart1"/>
    <dgm:cxn modelId="{0D2C86B3-50ED-4C14-A47B-54AF631F5352}" type="presOf" srcId="{A62333CA-B66F-4F86-855D-02415709CF14}" destId="{7ADCCDC5-80AA-4DF2-8667-A293B44919D3}" srcOrd="1" destOrd="0" presId="urn:microsoft.com/office/officeart/2005/8/layout/orgChart1"/>
    <dgm:cxn modelId="{71112B07-39B8-4D90-B030-137A32A12A8F}" type="presOf" srcId="{343DC955-C9CC-4B5C-934B-4C85F6F12F21}" destId="{26C67642-7913-4D69-BF82-053F1010CC52}" srcOrd="1" destOrd="0" presId="urn:microsoft.com/office/officeart/2005/8/layout/orgChart1"/>
    <dgm:cxn modelId="{0E22EB3A-F755-40A7-9BC5-8B141BF39C3E}" srcId="{F07DB9A1-5C20-485A-82B8-FA40CB89F0E6}" destId="{E06FC580-D90D-45B0-A504-12DE8E046E01}" srcOrd="2" destOrd="0" parTransId="{8F77530C-2957-48B7-ACF8-26B02F1A6F07}" sibTransId="{F0F8FFD3-FBE8-4FB7-8E14-023D5D324D00}"/>
    <dgm:cxn modelId="{228EFF56-57D1-4588-87B8-3EB2AFD58878}" type="presOf" srcId="{A15436E5-8F33-4DA9-B329-2824C091F0A4}" destId="{F32E791E-97DC-4580-9A6F-60894DEA05A7}" srcOrd="0" destOrd="0" presId="urn:microsoft.com/office/officeart/2005/8/layout/orgChart1"/>
    <dgm:cxn modelId="{AE2EF031-A6D6-41F6-ADE8-2CD94B2D9E06}" type="presParOf" srcId="{D4A1F094-80E7-492B-8491-5995F73BA301}" destId="{2B837153-4F7A-4AB9-B88C-2E610577CA82}" srcOrd="0" destOrd="0" presId="urn:microsoft.com/office/officeart/2005/8/layout/orgChart1"/>
    <dgm:cxn modelId="{B3E5907A-65AE-4A04-B4FB-8D48A8952A18}" type="presParOf" srcId="{2B837153-4F7A-4AB9-B88C-2E610577CA82}" destId="{F295CF82-0DA4-4E6F-9F0C-18B3916ABD78}" srcOrd="0" destOrd="0" presId="urn:microsoft.com/office/officeart/2005/8/layout/orgChart1"/>
    <dgm:cxn modelId="{0871F225-5D80-48CD-BDF3-694F90555661}" type="presParOf" srcId="{F295CF82-0DA4-4E6F-9F0C-18B3916ABD78}" destId="{2A102EE3-32E5-4CDF-987E-5ABDB9DF26E4}" srcOrd="0" destOrd="0" presId="urn:microsoft.com/office/officeart/2005/8/layout/orgChart1"/>
    <dgm:cxn modelId="{0B0B06C3-3DF1-4736-A27C-A9E810E5AC0E}" type="presParOf" srcId="{F295CF82-0DA4-4E6F-9F0C-18B3916ABD78}" destId="{E9628BA7-8285-4D3F-8BCD-5B63D8A47CFB}" srcOrd="1" destOrd="0" presId="urn:microsoft.com/office/officeart/2005/8/layout/orgChart1"/>
    <dgm:cxn modelId="{CB547BBC-E002-40EA-B507-ADF1C134D7DA}" type="presParOf" srcId="{2B837153-4F7A-4AB9-B88C-2E610577CA82}" destId="{33F9BE90-F207-4693-BD51-0E8A72B7EA46}" srcOrd="1" destOrd="0" presId="urn:microsoft.com/office/officeart/2005/8/layout/orgChart1"/>
    <dgm:cxn modelId="{8BF16465-B48B-4BDF-BDE5-3C38597AFB3C}" type="presParOf" srcId="{33F9BE90-F207-4693-BD51-0E8A72B7EA46}" destId="{D010288D-437F-46A7-AADC-D3C2D2FDEF54}" srcOrd="0" destOrd="0" presId="urn:microsoft.com/office/officeart/2005/8/layout/orgChart1"/>
    <dgm:cxn modelId="{7C256972-9F0F-4098-AB3D-2909E30C8AA9}" type="presParOf" srcId="{33F9BE90-F207-4693-BD51-0E8A72B7EA46}" destId="{6654056C-E561-45B1-84DA-7846CBD8BB19}" srcOrd="1" destOrd="0" presId="urn:microsoft.com/office/officeart/2005/8/layout/orgChart1"/>
    <dgm:cxn modelId="{3AE1B95D-7C9E-4035-952A-57AEB7E88EFD}" type="presParOf" srcId="{6654056C-E561-45B1-84DA-7846CBD8BB19}" destId="{09471BBD-7F99-4F6B-A94D-302B9BB02865}" srcOrd="0" destOrd="0" presId="urn:microsoft.com/office/officeart/2005/8/layout/orgChart1"/>
    <dgm:cxn modelId="{DDEFA3C6-842D-46CD-A0D9-A0DEE4855D64}" type="presParOf" srcId="{09471BBD-7F99-4F6B-A94D-302B9BB02865}" destId="{343CDAAE-E046-46F7-9658-05402878D405}" srcOrd="0" destOrd="0" presId="urn:microsoft.com/office/officeart/2005/8/layout/orgChart1"/>
    <dgm:cxn modelId="{5881CC13-6A47-457F-8E73-02E5A9D2E99A}" type="presParOf" srcId="{09471BBD-7F99-4F6B-A94D-302B9BB02865}" destId="{97A976A4-88E9-4256-B5A9-6B1E92307F55}" srcOrd="1" destOrd="0" presId="urn:microsoft.com/office/officeart/2005/8/layout/orgChart1"/>
    <dgm:cxn modelId="{26B630AA-2A80-43DA-837B-1BA0A5A522CE}" type="presParOf" srcId="{6654056C-E561-45B1-84DA-7846CBD8BB19}" destId="{D81B0451-6046-465D-84D4-6D81A9479632}" srcOrd="1" destOrd="0" presId="urn:microsoft.com/office/officeart/2005/8/layout/orgChart1"/>
    <dgm:cxn modelId="{724A8C2B-DA14-4368-94B5-CBB098F2DE07}" type="presParOf" srcId="{D81B0451-6046-465D-84D4-6D81A9479632}" destId="{5B86009E-3D3C-4353-8F01-1AF4F8E48D0F}" srcOrd="0" destOrd="0" presId="urn:microsoft.com/office/officeart/2005/8/layout/orgChart1"/>
    <dgm:cxn modelId="{74915EAD-BB43-4FA2-9702-0BD5094470CE}" type="presParOf" srcId="{D81B0451-6046-465D-84D4-6D81A9479632}" destId="{C8CC92FC-783B-4419-AB57-9D6E54EB7A98}" srcOrd="1" destOrd="0" presId="urn:microsoft.com/office/officeart/2005/8/layout/orgChart1"/>
    <dgm:cxn modelId="{8078628D-73F0-40F3-918C-42AE18C7DB81}" type="presParOf" srcId="{C8CC92FC-783B-4419-AB57-9D6E54EB7A98}" destId="{7C92D559-8FBB-4EC3-B7CD-4D4202C27ECE}" srcOrd="0" destOrd="0" presId="urn:microsoft.com/office/officeart/2005/8/layout/orgChart1"/>
    <dgm:cxn modelId="{3419423F-CE93-45DC-A5C3-08D1AB57F569}" type="presParOf" srcId="{7C92D559-8FBB-4EC3-B7CD-4D4202C27ECE}" destId="{A4C5522A-102B-4815-9E36-28F57400AF94}" srcOrd="0" destOrd="0" presId="urn:microsoft.com/office/officeart/2005/8/layout/orgChart1"/>
    <dgm:cxn modelId="{46AF11F0-C944-40EA-9DCD-8EF3B2EC68DD}" type="presParOf" srcId="{7C92D559-8FBB-4EC3-B7CD-4D4202C27ECE}" destId="{84D824F5-A3EA-41E3-BFD3-BA0DBD29DDA9}" srcOrd="1" destOrd="0" presId="urn:microsoft.com/office/officeart/2005/8/layout/orgChart1"/>
    <dgm:cxn modelId="{BDF7549F-42E5-4943-898D-53601704BA45}" type="presParOf" srcId="{C8CC92FC-783B-4419-AB57-9D6E54EB7A98}" destId="{7829C47D-17C1-4EA1-B80C-70020AB425F6}" srcOrd="1" destOrd="0" presId="urn:microsoft.com/office/officeart/2005/8/layout/orgChart1"/>
    <dgm:cxn modelId="{C19495FD-2F97-43CF-ADDA-B58263CC8CB9}" type="presParOf" srcId="{C8CC92FC-783B-4419-AB57-9D6E54EB7A98}" destId="{6D321BB6-3F75-47C2-BACF-B8399F1FBF9D}" srcOrd="2" destOrd="0" presId="urn:microsoft.com/office/officeart/2005/8/layout/orgChart1"/>
    <dgm:cxn modelId="{E84FFC8A-2DBA-4825-8D64-468BA53CD553}" type="presParOf" srcId="{D81B0451-6046-465D-84D4-6D81A9479632}" destId="{9C5A49EB-7884-4334-93CF-EB12561F51E3}" srcOrd="2" destOrd="0" presId="urn:microsoft.com/office/officeart/2005/8/layout/orgChart1"/>
    <dgm:cxn modelId="{955672D4-4580-4660-BF1A-2A1F04FB94DA}" type="presParOf" srcId="{D81B0451-6046-465D-84D4-6D81A9479632}" destId="{646A953E-4B20-4961-8A20-3EF62118BA4E}" srcOrd="3" destOrd="0" presId="urn:microsoft.com/office/officeart/2005/8/layout/orgChart1"/>
    <dgm:cxn modelId="{04373C73-DE41-4CA8-AFAE-76C25F2CCD2A}" type="presParOf" srcId="{646A953E-4B20-4961-8A20-3EF62118BA4E}" destId="{1D0D5AA1-DC61-4953-8543-36C066E339BC}" srcOrd="0" destOrd="0" presId="urn:microsoft.com/office/officeart/2005/8/layout/orgChart1"/>
    <dgm:cxn modelId="{225BB5CE-1C25-4EDB-A96F-12D67D4B5EC7}" type="presParOf" srcId="{1D0D5AA1-DC61-4953-8543-36C066E339BC}" destId="{98E65C22-108A-4909-9993-D98E3A053F22}" srcOrd="0" destOrd="0" presId="urn:microsoft.com/office/officeart/2005/8/layout/orgChart1"/>
    <dgm:cxn modelId="{28FA445C-5F8D-4B8C-934F-C696A2C3A51D}" type="presParOf" srcId="{1D0D5AA1-DC61-4953-8543-36C066E339BC}" destId="{C28A06FA-B9FC-4BAE-8728-B8B483646F13}" srcOrd="1" destOrd="0" presId="urn:microsoft.com/office/officeart/2005/8/layout/orgChart1"/>
    <dgm:cxn modelId="{12F29E76-566E-402D-B346-CDC1EFEAA047}" type="presParOf" srcId="{646A953E-4B20-4961-8A20-3EF62118BA4E}" destId="{86081E2B-D583-4BFE-BA35-B6D070753B3F}" srcOrd="1" destOrd="0" presId="urn:microsoft.com/office/officeart/2005/8/layout/orgChart1"/>
    <dgm:cxn modelId="{914E3DD6-F186-4DDA-841A-14A90BDFDA10}" type="presParOf" srcId="{646A953E-4B20-4961-8A20-3EF62118BA4E}" destId="{B6CD0397-E3AD-4462-B0E6-C7F3EC6843BA}" srcOrd="2" destOrd="0" presId="urn:microsoft.com/office/officeart/2005/8/layout/orgChart1"/>
    <dgm:cxn modelId="{F53C21AA-7F13-4F43-9310-A22E6FA4E31B}" type="presParOf" srcId="{D81B0451-6046-465D-84D4-6D81A9479632}" destId="{DD43A99E-39A0-485E-ABCD-3FAC290654C8}" srcOrd="4" destOrd="0" presId="urn:microsoft.com/office/officeart/2005/8/layout/orgChart1"/>
    <dgm:cxn modelId="{6831DA77-FA63-4047-AF9E-A64978928A33}" type="presParOf" srcId="{D81B0451-6046-465D-84D4-6D81A9479632}" destId="{45A5065B-1F0B-4444-8E48-4F71CD7099B9}" srcOrd="5" destOrd="0" presId="urn:microsoft.com/office/officeart/2005/8/layout/orgChart1"/>
    <dgm:cxn modelId="{DB97DD48-5B88-4385-895B-66918EE5F96B}" type="presParOf" srcId="{45A5065B-1F0B-4444-8E48-4F71CD7099B9}" destId="{A0381CFD-5A72-4DD2-BD76-77B5DBD8161D}" srcOrd="0" destOrd="0" presId="urn:microsoft.com/office/officeart/2005/8/layout/orgChart1"/>
    <dgm:cxn modelId="{42E6848A-2AD3-429B-996E-737B0FA3B0BF}" type="presParOf" srcId="{A0381CFD-5A72-4DD2-BD76-77B5DBD8161D}" destId="{AD983F91-B83F-426B-B651-5AE66B0FA75B}" srcOrd="0" destOrd="0" presId="urn:microsoft.com/office/officeart/2005/8/layout/orgChart1"/>
    <dgm:cxn modelId="{04CA3A36-7AA2-4B1A-A4D2-1C12E752ADD3}" type="presParOf" srcId="{A0381CFD-5A72-4DD2-BD76-77B5DBD8161D}" destId="{4E3FD2CB-6041-4B89-9B44-B154D677A8C5}" srcOrd="1" destOrd="0" presId="urn:microsoft.com/office/officeart/2005/8/layout/orgChart1"/>
    <dgm:cxn modelId="{DA86C41D-78F9-4F51-B963-C0080801DCD2}" type="presParOf" srcId="{45A5065B-1F0B-4444-8E48-4F71CD7099B9}" destId="{111B2995-8C55-41EE-A802-123C65FE30D4}" srcOrd="1" destOrd="0" presId="urn:microsoft.com/office/officeart/2005/8/layout/orgChart1"/>
    <dgm:cxn modelId="{A5340319-B2C0-4FD1-B859-3520AA2312E8}" type="presParOf" srcId="{45A5065B-1F0B-4444-8E48-4F71CD7099B9}" destId="{5DCB6E84-B198-477D-BCC7-78CBD23CCEEB}" srcOrd="2" destOrd="0" presId="urn:microsoft.com/office/officeart/2005/8/layout/orgChart1"/>
    <dgm:cxn modelId="{5DDB5AA7-D70C-47D1-A377-589B4277519F}" type="presParOf" srcId="{6654056C-E561-45B1-84DA-7846CBD8BB19}" destId="{DB3E006C-0F3B-4EF2-B880-A509F1D04BD0}" srcOrd="2" destOrd="0" presId="urn:microsoft.com/office/officeart/2005/8/layout/orgChart1"/>
    <dgm:cxn modelId="{871073E7-C800-4D6D-8EDC-1457487B17D1}" type="presParOf" srcId="{33F9BE90-F207-4693-BD51-0E8A72B7EA46}" destId="{970D5025-E50E-49DE-B570-07B25EB964C4}" srcOrd="2" destOrd="0" presId="urn:microsoft.com/office/officeart/2005/8/layout/orgChart1"/>
    <dgm:cxn modelId="{1D1E543F-FEC3-4E03-9B1E-B4B491C7740B}" type="presParOf" srcId="{33F9BE90-F207-4693-BD51-0E8A72B7EA46}" destId="{799C300C-4970-41C5-8A58-D01CB6462A29}" srcOrd="3" destOrd="0" presId="urn:microsoft.com/office/officeart/2005/8/layout/orgChart1"/>
    <dgm:cxn modelId="{059C22AF-46BD-461A-BDB4-EC92FCCE42A3}" type="presParOf" srcId="{799C300C-4970-41C5-8A58-D01CB6462A29}" destId="{B4F366CF-E681-441E-8406-26CCBA16E3A0}" srcOrd="0" destOrd="0" presId="urn:microsoft.com/office/officeart/2005/8/layout/orgChart1"/>
    <dgm:cxn modelId="{2E837226-E764-4553-B9F6-14D9F367C818}" type="presParOf" srcId="{B4F366CF-E681-441E-8406-26CCBA16E3A0}" destId="{2023BF70-8786-4A20-8880-D992B3616E4E}" srcOrd="0" destOrd="0" presId="urn:microsoft.com/office/officeart/2005/8/layout/orgChart1"/>
    <dgm:cxn modelId="{7F208839-998C-4DCD-83A7-A5DB52692DDF}" type="presParOf" srcId="{B4F366CF-E681-441E-8406-26CCBA16E3A0}" destId="{26C67642-7913-4D69-BF82-053F1010CC52}" srcOrd="1" destOrd="0" presId="urn:microsoft.com/office/officeart/2005/8/layout/orgChart1"/>
    <dgm:cxn modelId="{57624C96-A0DA-4AD8-A1EC-DEAB338B3535}" type="presParOf" srcId="{799C300C-4970-41C5-8A58-D01CB6462A29}" destId="{7D9FADE5-FA95-4B27-A61B-1E391974613A}" srcOrd="1" destOrd="0" presId="urn:microsoft.com/office/officeart/2005/8/layout/orgChart1"/>
    <dgm:cxn modelId="{F85162C2-B11E-4995-B19B-6A16991D99B8}" type="presParOf" srcId="{7D9FADE5-FA95-4B27-A61B-1E391974613A}" destId="{CE05EC7B-423B-4A72-B98E-637D452A913B}" srcOrd="0" destOrd="0" presId="urn:microsoft.com/office/officeart/2005/8/layout/orgChart1"/>
    <dgm:cxn modelId="{2E38B76D-37CB-460A-A2AD-65B2F0283581}" type="presParOf" srcId="{7D9FADE5-FA95-4B27-A61B-1E391974613A}" destId="{A9675E23-FE5F-4DA3-ADE3-03EB42E9D99B}" srcOrd="1" destOrd="0" presId="urn:microsoft.com/office/officeart/2005/8/layout/orgChart1"/>
    <dgm:cxn modelId="{9BF7E867-BC9E-4F25-AB9E-5A81EC026F6A}" type="presParOf" srcId="{A9675E23-FE5F-4DA3-ADE3-03EB42E9D99B}" destId="{E7CD48AB-CB08-43B3-8CAA-1007686C6AF6}" srcOrd="0" destOrd="0" presId="urn:microsoft.com/office/officeart/2005/8/layout/orgChart1"/>
    <dgm:cxn modelId="{8E4AFEA4-3700-4CD6-8695-3F7C3EA36DF4}" type="presParOf" srcId="{E7CD48AB-CB08-43B3-8CAA-1007686C6AF6}" destId="{DDD5E4EA-DADA-4628-A2C6-9398FDC51779}" srcOrd="0" destOrd="0" presId="urn:microsoft.com/office/officeart/2005/8/layout/orgChart1"/>
    <dgm:cxn modelId="{38A93C10-5F16-46C5-A9BA-BDBAC5FD3A56}" type="presParOf" srcId="{E7CD48AB-CB08-43B3-8CAA-1007686C6AF6}" destId="{C3ACDCF3-882D-451D-8BFB-DE7D03D3B576}" srcOrd="1" destOrd="0" presId="urn:microsoft.com/office/officeart/2005/8/layout/orgChart1"/>
    <dgm:cxn modelId="{7994E6CF-785E-4D8F-BA12-917A2A89AB5A}" type="presParOf" srcId="{A9675E23-FE5F-4DA3-ADE3-03EB42E9D99B}" destId="{06DF164E-F819-4B94-A65C-50F253097EEC}" srcOrd="1" destOrd="0" presId="urn:microsoft.com/office/officeart/2005/8/layout/orgChart1"/>
    <dgm:cxn modelId="{AC792F14-AF4F-4F83-BD7E-F5E7525E7BE3}" type="presParOf" srcId="{A9675E23-FE5F-4DA3-ADE3-03EB42E9D99B}" destId="{9E7C4C01-D772-499E-975B-4185FCAF21CE}" srcOrd="2" destOrd="0" presId="urn:microsoft.com/office/officeart/2005/8/layout/orgChart1"/>
    <dgm:cxn modelId="{5B12D2DA-D23B-435B-B626-05BCDA767275}" type="presParOf" srcId="{7D9FADE5-FA95-4B27-A61B-1E391974613A}" destId="{C8F26F64-A6EA-4177-ADAF-CACBBD7A026A}" srcOrd="2" destOrd="0" presId="urn:microsoft.com/office/officeart/2005/8/layout/orgChart1"/>
    <dgm:cxn modelId="{DC99CE90-D47B-42C9-B3CA-2A895C576BBD}" type="presParOf" srcId="{7D9FADE5-FA95-4B27-A61B-1E391974613A}" destId="{D1FD08E7-0579-4D4C-A0D6-F9D2A5907D5D}" srcOrd="3" destOrd="0" presId="urn:microsoft.com/office/officeart/2005/8/layout/orgChart1"/>
    <dgm:cxn modelId="{0F78A2C0-1BFB-41CA-9FEC-70D26C68B066}" type="presParOf" srcId="{D1FD08E7-0579-4D4C-A0D6-F9D2A5907D5D}" destId="{E8E74917-2B5D-4B3F-B059-DE2CC7573203}" srcOrd="0" destOrd="0" presId="urn:microsoft.com/office/officeart/2005/8/layout/orgChart1"/>
    <dgm:cxn modelId="{2B2BAA4F-5D05-4CA3-B1B8-41FAF6442421}" type="presParOf" srcId="{E8E74917-2B5D-4B3F-B059-DE2CC7573203}" destId="{A2110DE6-0130-4D32-BEFB-9DEC6AAB1308}" srcOrd="0" destOrd="0" presId="urn:microsoft.com/office/officeart/2005/8/layout/orgChart1"/>
    <dgm:cxn modelId="{3438B211-6C79-4A9F-9C4D-59F527FF0D8E}" type="presParOf" srcId="{E8E74917-2B5D-4B3F-B059-DE2CC7573203}" destId="{8E8781D4-B7E8-4AFB-9446-D2B6B78BC0CD}" srcOrd="1" destOrd="0" presId="urn:microsoft.com/office/officeart/2005/8/layout/orgChart1"/>
    <dgm:cxn modelId="{5F0D8D51-B808-4F71-B797-32D1B46EA82B}" type="presParOf" srcId="{D1FD08E7-0579-4D4C-A0D6-F9D2A5907D5D}" destId="{462428E8-B3AC-46C1-8133-E68A46259FFE}" srcOrd="1" destOrd="0" presId="urn:microsoft.com/office/officeart/2005/8/layout/orgChart1"/>
    <dgm:cxn modelId="{EEE0EC4A-0B6D-4B68-BCAE-F229F3261D17}" type="presParOf" srcId="{D1FD08E7-0579-4D4C-A0D6-F9D2A5907D5D}" destId="{78DB2C1C-2BAB-409E-A3CE-8CA49B566D4E}" srcOrd="2" destOrd="0" presId="urn:microsoft.com/office/officeart/2005/8/layout/orgChart1"/>
    <dgm:cxn modelId="{DD94B8BA-4394-4DBF-91B9-357AA8015A40}" type="presParOf" srcId="{7D9FADE5-FA95-4B27-A61B-1E391974613A}" destId="{0DCF5D04-FC69-40E7-94AB-BBF98478FEB8}" srcOrd="4" destOrd="0" presId="urn:microsoft.com/office/officeart/2005/8/layout/orgChart1"/>
    <dgm:cxn modelId="{6F602883-6112-434F-8271-A8C52966892E}" type="presParOf" srcId="{7D9FADE5-FA95-4B27-A61B-1E391974613A}" destId="{33CD418A-ACDC-43E5-9095-34D84769FBFC}" srcOrd="5" destOrd="0" presId="urn:microsoft.com/office/officeart/2005/8/layout/orgChart1"/>
    <dgm:cxn modelId="{AF4EAE54-F024-4B27-8476-6CE5BF7D3F41}" type="presParOf" srcId="{33CD418A-ACDC-43E5-9095-34D84769FBFC}" destId="{5B8DE6A1-E568-4390-9967-763DA9B3E0A4}" srcOrd="0" destOrd="0" presId="urn:microsoft.com/office/officeart/2005/8/layout/orgChart1"/>
    <dgm:cxn modelId="{71CDCC2E-7B00-4BAD-99BD-19930593BAC0}" type="presParOf" srcId="{5B8DE6A1-E568-4390-9967-763DA9B3E0A4}" destId="{5AB05F06-CA30-45A3-9C83-86E13E8D7DB9}" srcOrd="0" destOrd="0" presId="urn:microsoft.com/office/officeart/2005/8/layout/orgChart1"/>
    <dgm:cxn modelId="{EC4AA8DE-5D6F-4F4F-BFDE-82F8E77C2328}" type="presParOf" srcId="{5B8DE6A1-E568-4390-9967-763DA9B3E0A4}" destId="{88EAD278-C72E-4544-8123-2CDD46EBD12C}" srcOrd="1" destOrd="0" presId="urn:microsoft.com/office/officeart/2005/8/layout/orgChart1"/>
    <dgm:cxn modelId="{75AC26BF-CBAB-4173-87F5-8A687C0E91ED}" type="presParOf" srcId="{33CD418A-ACDC-43E5-9095-34D84769FBFC}" destId="{369C979A-72BB-4CA6-A5A4-D5B4102491C4}" srcOrd="1" destOrd="0" presId="urn:microsoft.com/office/officeart/2005/8/layout/orgChart1"/>
    <dgm:cxn modelId="{F97428A1-C7C5-49FD-B66A-7643D8B0E9C5}" type="presParOf" srcId="{33CD418A-ACDC-43E5-9095-34D84769FBFC}" destId="{E849B448-1C71-4DED-A5FF-83224BC56C06}" srcOrd="2" destOrd="0" presId="urn:microsoft.com/office/officeart/2005/8/layout/orgChart1"/>
    <dgm:cxn modelId="{77346165-A7FD-40E5-A837-E17B60F5E538}" type="presParOf" srcId="{799C300C-4970-41C5-8A58-D01CB6462A29}" destId="{9A6AE607-B938-4CFF-B7C6-C08AF0A5EB4F}" srcOrd="2" destOrd="0" presId="urn:microsoft.com/office/officeart/2005/8/layout/orgChart1"/>
    <dgm:cxn modelId="{25EE3BD2-8EE5-4E96-B3AB-67AFBAB436F1}" type="presParOf" srcId="{33F9BE90-F207-4693-BD51-0E8A72B7EA46}" destId="{0E69599E-B05E-48DF-8F12-D3BDDBE16D44}" srcOrd="4" destOrd="0" presId="urn:microsoft.com/office/officeart/2005/8/layout/orgChart1"/>
    <dgm:cxn modelId="{758CB712-C979-47E9-9E0E-E67BA9C4E9D3}" type="presParOf" srcId="{33F9BE90-F207-4693-BD51-0E8A72B7EA46}" destId="{A52DC91F-9F01-49A7-ACBB-F4398CF9DD34}" srcOrd="5" destOrd="0" presId="urn:microsoft.com/office/officeart/2005/8/layout/orgChart1"/>
    <dgm:cxn modelId="{CDE5EECE-A261-43EA-85FF-CAA8DA0C329D}" type="presParOf" srcId="{A52DC91F-9F01-49A7-ACBB-F4398CF9DD34}" destId="{BE740EE6-1EF5-42B2-B807-DD989C85878B}" srcOrd="0" destOrd="0" presId="urn:microsoft.com/office/officeart/2005/8/layout/orgChart1"/>
    <dgm:cxn modelId="{E99219F3-F1C5-49FC-8BF8-B96E0E2C1702}" type="presParOf" srcId="{BE740EE6-1EF5-42B2-B807-DD989C85878B}" destId="{8182E324-2B05-4781-BF69-78C366A73BD1}" srcOrd="0" destOrd="0" presId="urn:microsoft.com/office/officeart/2005/8/layout/orgChart1"/>
    <dgm:cxn modelId="{69388E92-6935-4919-851D-333F968C942B}" type="presParOf" srcId="{BE740EE6-1EF5-42B2-B807-DD989C85878B}" destId="{34369B3C-7CCB-4E49-B31C-2610C3ACE805}" srcOrd="1" destOrd="0" presId="urn:microsoft.com/office/officeart/2005/8/layout/orgChart1"/>
    <dgm:cxn modelId="{5FFA27BC-C84E-471F-AD23-66FD08D8F3D7}" type="presParOf" srcId="{A52DC91F-9F01-49A7-ACBB-F4398CF9DD34}" destId="{FD9ADD36-4EC7-477F-AF9F-1A636E988CFF}" srcOrd="1" destOrd="0" presId="urn:microsoft.com/office/officeart/2005/8/layout/orgChart1"/>
    <dgm:cxn modelId="{A8371438-5382-440F-BF96-4A1395C25F3B}" type="presParOf" srcId="{FD9ADD36-4EC7-477F-AF9F-1A636E988CFF}" destId="{D5E9C857-71E3-46C1-BF7F-7D3702598643}" srcOrd="0" destOrd="0" presId="urn:microsoft.com/office/officeart/2005/8/layout/orgChart1"/>
    <dgm:cxn modelId="{F3D9A89F-2F3A-4F2B-96A7-A261D26C5D57}" type="presParOf" srcId="{FD9ADD36-4EC7-477F-AF9F-1A636E988CFF}" destId="{05F0D346-AF7F-4206-94F0-3D527A558127}" srcOrd="1" destOrd="0" presId="urn:microsoft.com/office/officeart/2005/8/layout/orgChart1"/>
    <dgm:cxn modelId="{2944D8BA-F80B-4039-AA1A-2DE4AB1A5EED}" type="presParOf" srcId="{05F0D346-AF7F-4206-94F0-3D527A558127}" destId="{9079DF45-D1C7-413D-B35D-F83519FDBE6C}" srcOrd="0" destOrd="0" presId="urn:microsoft.com/office/officeart/2005/8/layout/orgChart1"/>
    <dgm:cxn modelId="{B829DB81-CB70-4E93-9711-53F6BF89C641}" type="presParOf" srcId="{9079DF45-D1C7-413D-B35D-F83519FDBE6C}" destId="{36871816-0415-4FD2-858D-3E902ABF1081}" srcOrd="0" destOrd="0" presId="urn:microsoft.com/office/officeart/2005/8/layout/orgChart1"/>
    <dgm:cxn modelId="{09B4CB70-3CEF-460D-AE3D-BA7A1ABB2AEC}" type="presParOf" srcId="{9079DF45-D1C7-413D-B35D-F83519FDBE6C}" destId="{F90A0D53-A03D-44A9-BBAE-C55550B7E18A}" srcOrd="1" destOrd="0" presId="urn:microsoft.com/office/officeart/2005/8/layout/orgChart1"/>
    <dgm:cxn modelId="{C136EDEC-74C5-45E9-A8FB-5730C756E171}" type="presParOf" srcId="{05F0D346-AF7F-4206-94F0-3D527A558127}" destId="{7544DE33-D42E-4E22-AC8C-FE547C96026D}" srcOrd="1" destOrd="0" presId="urn:microsoft.com/office/officeart/2005/8/layout/orgChart1"/>
    <dgm:cxn modelId="{D7967969-E695-48DF-BE75-891FDB20DAEC}" type="presParOf" srcId="{05F0D346-AF7F-4206-94F0-3D527A558127}" destId="{BC79453A-D8A3-41BC-8A5E-B2ECB02047D2}" srcOrd="2" destOrd="0" presId="urn:microsoft.com/office/officeart/2005/8/layout/orgChart1"/>
    <dgm:cxn modelId="{E6CF6503-ADAB-4BBF-BCF2-31C85A74684B}" type="presParOf" srcId="{FD9ADD36-4EC7-477F-AF9F-1A636E988CFF}" destId="{310525E2-320B-46EB-9538-01B781E1F002}" srcOrd="2" destOrd="0" presId="urn:microsoft.com/office/officeart/2005/8/layout/orgChart1"/>
    <dgm:cxn modelId="{C7C4EF7C-09CC-4694-A442-CE3AA10D66B0}" type="presParOf" srcId="{FD9ADD36-4EC7-477F-AF9F-1A636E988CFF}" destId="{6567605A-730D-4436-B113-2CEEF6BA3249}" srcOrd="3" destOrd="0" presId="urn:microsoft.com/office/officeart/2005/8/layout/orgChart1"/>
    <dgm:cxn modelId="{8EC3E41F-BC32-4838-8737-EC700160AA4F}" type="presParOf" srcId="{6567605A-730D-4436-B113-2CEEF6BA3249}" destId="{20963650-ECE4-49B8-AC13-754D7AFCD9C4}" srcOrd="0" destOrd="0" presId="urn:microsoft.com/office/officeart/2005/8/layout/orgChart1"/>
    <dgm:cxn modelId="{02EC7308-EEB2-4484-9FBB-A81CDC7499C9}" type="presParOf" srcId="{20963650-ECE4-49B8-AC13-754D7AFCD9C4}" destId="{F32E791E-97DC-4580-9A6F-60894DEA05A7}" srcOrd="0" destOrd="0" presId="urn:microsoft.com/office/officeart/2005/8/layout/orgChart1"/>
    <dgm:cxn modelId="{94F0B449-980C-4026-8D07-4DF680CA1CF3}" type="presParOf" srcId="{20963650-ECE4-49B8-AC13-754D7AFCD9C4}" destId="{FF965173-6F96-4EA9-8F7D-41F1BFA3633B}" srcOrd="1" destOrd="0" presId="urn:microsoft.com/office/officeart/2005/8/layout/orgChart1"/>
    <dgm:cxn modelId="{CDCCF511-0E2A-4B1F-8409-D182B73B830B}" type="presParOf" srcId="{6567605A-730D-4436-B113-2CEEF6BA3249}" destId="{5009926A-1926-4FC8-BD5C-2E279DABD3A2}" srcOrd="1" destOrd="0" presId="urn:microsoft.com/office/officeart/2005/8/layout/orgChart1"/>
    <dgm:cxn modelId="{ED532006-9BDB-4896-8FDC-2E203462C580}" type="presParOf" srcId="{6567605A-730D-4436-B113-2CEEF6BA3249}" destId="{CE003F45-B567-4004-A843-231F83E32EE8}" srcOrd="2" destOrd="0" presId="urn:microsoft.com/office/officeart/2005/8/layout/orgChart1"/>
    <dgm:cxn modelId="{D06CE8F2-CA73-418F-8088-C1AB59163EEE}" type="presParOf" srcId="{FD9ADD36-4EC7-477F-AF9F-1A636E988CFF}" destId="{999709AC-84D8-4477-B7E5-9AD6241156C4}" srcOrd="4" destOrd="0" presId="urn:microsoft.com/office/officeart/2005/8/layout/orgChart1"/>
    <dgm:cxn modelId="{7D818E6F-483C-40C3-AA90-B3BE022AD33C}" type="presParOf" srcId="{FD9ADD36-4EC7-477F-AF9F-1A636E988CFF}" destId="{AA1137CC-95EC-45F9-97B0-1EBE52529801}" srcOrd="5" destOrd="0" presId="urn:microsoft.com/office/officeart/2005/8/layout/orgChart1"/>
    <dgm:cxn modelId="{EB162344-67FB-4B4D-9DF3-6F323ADF18C8}" type="presParOf" srcId="{AA1137CC-95EC-45F9-97B0-1EBE52529801}" destId="{FE67E087-57DA-4D14-999C-F7C86E1DC171}" srcOrd="0" destOrd="0" presId="urn:microsoft.com/office/officeart/2005/8/layout/orgChart1"/>
    <dgm:cxn modelId="{5A61EEB1-B609-43CA-ABA0-4D4654121931}" type="presParOf" srcId="{FE67E087-57DA-4D14-999C-F7C86E1DC171}" destId="{E34B4F04-EB3D-4E63-9D2D-E918F8ED5A68}" srcOrd="0" destOrd="0" presId="urn:microsoft.com/office/officeart/2005/8/layout/orgChart1"/>
    <dgm:cxn modelId="{CEF780F2-99DD-485C-A50D-589C39B706DF}" type="presParOf" srcId="{FE67E087-57DA-4D14-999C-F7C86E1DC171}" destId="{0985332F-FF49-4A16-8E61-869F92F1972E}" srcOrd="1" destOrd="0" presId="urn:microsoft.com/office/officeart/2005/8/layout/orgChart1"/>
    <dgm:cxn modelId="{8D04BEBA-E6CE-4CF9-9E88-45A500E5BDF9}" type="presParOf" srcId="{AA1137CC-95EC-45F9-97B0-1EBE52529801}" destId="{410F2D9D-27CF-4D08-9FB1-726690727BFD}" srcOrd="1" destOrd="0" presId="urn:microsoft.com/office/officeart/2005/8/layout/orgChart1"/>
    <dgm:cxn modelId="{971088EB-F5F5-40EB-8641-85ABB0A9EEA3}" type="presParOf" srcId="{AA1137CC-95EC-45F9-97B0-1EBE52529801}" destId="{421AD6D2-7305-41DD-B643-DBC12B22D124}" srcOrd="2" destOrd="0" presId="urn:microsoft.com/office/officeart/2005/8/layout/orgChart1"/>
    <dgm:cxn modelId="{42DE05EB-C9A8-4C3B-B769-4B45669D5583}" type="presParOf" srcId="{FD9ADD36-4EC7-477F-AF9F-1A636E988CFF}" destId="{795AB8F0-B87C-4E6F-9A70-9DE29C29D9A7}" srcOrd="6" destOrd="0" presId="urn:microsoft.com/office/officeart/2005/8/layout/orgChart1"/>
    <dgm:cxn modelId="{CFCA549E-59C2-422A-A381-12B2BF6656F3}" type="presParOf" srcId="{FD9ADD36-4EC7-477F-AF9F-1A636E988CFF}" destId="{0C1AC646-D00B-4A39-829B-B048A701D681}" srcOrd="7" destOrd="0" presId="urn:microsoft.com/office/officeart/2005/8/layout/orgChart1"/>
    <dgm:cxn modelId="{6BF1E958-2BB8-4FFA-8FA0-109441C44341}" type="presParOf" srcId="{0C1AC646-D00B-4A39-829B-B048A701D681}" destId="{20F7408F-8695-4E53-AFDF-62B6BEAF8703}" srcOrd="0" destOrd="0" presId="urn:microsoft.com/office/officeart/2005/8/layout/orgChart1"/>
    <dgm:cxn modelId="{ACA9FF81-F579-43F1-B76D-23EAB3EAC8DB}" type="presParOf" srcId="{20F7408F-8695-4E53-AFDF-62B6BEAF8703}" destId="{97E78AAD-4BD2-41EC-B6BF-A128E9DC284D}" srcOrd="0" destOrd="0" presId="urn:microsoft.com/office/officeart/2005/8/layout/orgChart1"/>
    <dgm:cxn modelId="{B95289DA-69DA-49B9-A5CE-12632F9C7637}" type="presParOf" srcId="{20F7408F-8695-4E53-AFDF-62B6BEAF8703}" destId="{4899C67D-B03F-48F8-9FD1-7D1DD7750040}" srcOrd="1" destOrd="0" presId="urn:microsoft.com/office/officeart/2005/8/layout/orgChart1"/>
    <dgm:cxn modelId="{D28BA728-F6FD-4FCA-94A6-0DA7D091CC65}" type="presParOf" srcId="{0C1AC646-D00B-4A39-829B-B048A701D681}" destId="{0B8D2456-34C1-4375-9A87-A92F2A8A2F25}" srcOrd="1" destOrd="0" presId="urn:microsoft.com/office/officeart/2005/8/layout/orgChart1"/>
    <dgm:cxn modelId="{3330CAA4-0F44-4931-B35D-E228EA727024}" type="presParOf" srcId="{0C1AC646-D00B-4A39-829B-B048A701D681}" destId="{5946206F-3721-42F0-892B-E3E074FB3841}" srcOrd="2" destOrd="0" presId="urn:microsoft.com/office/officeart/2005/8/layout/orgChart1"/>
    <dgm:cxn modelId="{2ABC8C89-FA90-49F5-91EE-C98487FC6548}" type="presParOf" srcId="{A52DC91F-9F01-49A7-ACBB-F4398CF9DD34}" destId="{ABFAF1A7-44B0-4BA2-A0E1-6B3AD374518A}" srcOrd="2" destOrd="0" presId="urn:microsoft.com/office/officeart/2005/8/layout/orgChart1"/>
    <dgm:cxn modelId="{42059AF6-3A5B-46DB-8809-5F1AC6C620CA}" type="presParOf" srcId="{33F9BE90-F207-4693-BD51-0E8A72B7EA46}" destId="{1089D24E-B0ED-434D-B5A7-C0CF13A9F5EA}" srcOrd="6" destOrd="0" presId="urn:microsoft.com/office/officeart/2005/8/layout/orgChart1"/>
    <dgm:cxn modelId="{2CA0AE13-05FA-48B6-B885-80DC712D024D}" type="presParOf" srcId="{33F9BE90-F207-4693-BD51-0E8A72B7EA46}" destId="{1FCBBDCC-54F9-400D-898C-472D9735C2A2}" srcOrd="7" destOrd="0" presId="urn:microsoft.com/office/officeart/2005/8/layout/orgChart1"/>
    <dgm:cxn modelId="{7B6574C9-03AB-4112-A2C3-9E992757F05E}" type="presParOf" srcId="{1FCBBDCC-54F9-400D-898C-472D9735C2A2}" destId="{C4FE0F1A-C22F-459A-8507-B695B4D90FED}" srcOrd="0" destOrd="0" presId="urn:microsoft.com/office/officeart/2005/8/layout/orgChart1"/>
    <dgm:cxn modelId="{4B773170-F15F-486D-99DB-11A59189DCE3}" type="presParOf" srcId="{C4FE0F1A-C22F-459A-8507-B695B4D90FED}" destId="{9B3DB7DE-C22F-41D3-A735-EB5A48E799FF}" srcOrd="0" destOrd="0" presId="urn:microsoft.com/office/officeart/2005/8/layout/orgChart1"/>
    <dgm:cxn modelId="{348F90D5-FF0A-4D75-9274-28F0CCC4CD39}" type="presParOf" srcId="{C4FE0F1A-C22F-459A-8507-B695B4D90FED}" destId="{C3317FB9-2FF9-477B-A385-861329ADBACD}" srcOrd="1" destOrd="0" presId="urn:microsoft.com/office/officeart/2005/8/layout/orgChart1"/>
    <dgm:cxn modelId="{90E7FCDC-6748-4A3A-AC1C-AEDAC5A7D23E}" type="presParOf" srcId="{1FCBBDCC-54F9-400D-898C-472D9735C2A2}" destId="{CDEEDBF2-BF56-488E-81EA-86A19398B9A8}" srcOrd="1" destOrd="0" presId="urn:microsoft.com/office/officeart/2005/8/layout/orgChart1"/>
    <dgm:cxn modelId="{FD1A2AB4-DFE7-4124-92A3-C7D731ECB0DD}" type="presParOf" srcId="{CDEEDBF2-BF56-488E-81EA-86A19398B9A8}" destId="{466BB61D-4E44-43DC-8AAC-5A8B3C2DE9A0}" srcOrd="0" destOrd="0" presId="urn:microsoft.com/office/officeart/2005/8/layout/orgChart1"/>
    <dgm:cxn modelId="{E40070D5-F829-4041-89FE-33135B48C8EE}" type="presParOf" srcId="{CDEEDBF2-BF56-488E-81EA-86A19398B9A8}" destId="{48D923FF-3BDE-46DF-904F-E3D58AEE9AB4}" srcOrd="1" destOrd="0" presId="urn:microsoft.com/office/officeart/2005/8/layout/orgChart1"/>
    <dgm:cxn modelId="{B8032636-469E-4574-96BB-EF34716D6957}" type="presParOf" srcId="{48D923FF-3BDE-46DF-904F-E3D58AEE9AB4}" destId="{E83919AD-D76F-4806-92D6-4BBCB7326D2C}" srcOrd="0" destOrd="0" presId="urn:microsoft.com/office/officeart/2005/8/layout/orgChart1"/>
    <dgm:cxn modelId="{1C611694-7163-4ED0-834E-CCF020DCCA83}" type="presParOf" srcId="{E83919AD-D76F-4806-92D6-4BBCB7326D2C}" destId="{9D6C886D-6E58-4FE6-8D27-D947FC06C0B4}" srcOrd="0" destOrd="0" presId="urn:microsoft.com/office/officeart/2005/8/layout/orgChart1"/>
    <dgm:cxn modelId="{FA65E2CB-0B16-45C6-AC56-34CCE952E57C}" type="presParOf" srcId="{E83919AD-D76F-4806-92D6-4BBCB7326D2C}" destId="{7ADCCDC5-80AA-4DF2-8667-A293B44919D3}" srcOrd="1" destOrd="0" presId="urn:microsoft.com/office/officeart/2005/8/layout/orgChart1"/>
    <dgm:cxn modelId="{6C3C79A7-EC35-4A05-B63A-595E777EC770}" type="presParOf" srcId="{48D923FF-3BDE-46DF-904F-E3D58AEE9AB4}" destId="{7763181B-3582-47C9-B12C-D38C6755B11C}" srcOrd="1" destOrd="0" presId="urn:microsoft.com/office/officeart/2005/8/layout/orgChart1"/>
    <dgm:cxn modelId="{80F3B92F-4CE0-4DCB-8836-D53FB6A84F62}" type="presParOf" srcId="{48D923FF-3BDE-46DF-904F-E3D58AEE9AB4}" destId="{60B58B5D-06EA-4D45-8E83-3DBC5A7156D8}" srcOrd="2" destOrd="0" presId="urn:microsoft.com/office/officeart/2005/8/layout/orgChart1"/>
    <dgm:cxn modelId="{994AABE1-09E5-4B52-BE7E-CA4303A8AF3D}" type="presParOf" srcId="{CDEEDBF2-BF56-488E-81EA-86A19398B9A8}" destId="{A8AB651E-354F-48F5-96FB-FC74E822F1CD}" srcOrd="2" destOrd="0" presId="urn:microsoft.com/office/officeart/2005/8/layout/orgChart1"/>
    <dgm:cxn modelId="{EC87D4FB-9123-4C22-97B1-C928AA49901C}" type="presParOf" srcId="{CDEEDBF2-BF56-488E-81EA-86A19398B9A8}" destId="{C1588018-B178-41BC-9486-4354EB74A8DC}" srcOrd="3" destOrd="0" presId="urn:microsoft.com/office/officeart/2005/8/layout/orgChart1"/>
    <dgm:cxn modelId="{7C31B752-6B68-4EF1-B472-EA00337BD89B}" type="presParOf" srcId="{C1588018-B178-41BC-9486-4354EB74A8DC}" destId="{EE80B369-2D51-4E0A-984D-FA51DBC38BB4}" srcOrd="0" destOrd="0" presId="urn:microsoft.com/office/officeart/2005/8/layout/orgChart1"/>
    <dgm:cxn modelId="{05CE7A01-FE83-4569-B46B-65BAA542C021}" type="presParOf" srcId="{EE80B369-2D51-4E0A-984D-FA51DBC38BB4}" destId="{E420EDF0-99CA-4A52-913D-9430B164EE9F}" srcOrd="0" destOrd="0" presId="urn:microsoft.com/office/officeart/2005/8/layout/orgChart1"/>
    <dgm:cxn modelId="{4A5A8590-CA39-438D-B223-9CF1303A0C54}" type="presParOf" srcId="{EE80B369-2D51-4E0A-984D-FA51DBC38BB4}" destId="{7946EF9D-FA39-48CD-A602-DAB54A0F5FA2}" srcOrd="1" destOrd="0" presId="urn:microsoft.com/office/officeart/2005/8/layout/orgChart1"/>
    <dgm:cxn modelId="{A187247C-3C41-425C-B5D1-3647307636B7}" type="presParOf" srcId="{C1588018-B178-41BC-9486-4354EB74A8DC}" destId="{E752902E-4418-46FA-BFC2-2FF4B345AF15}" srcOrd="1" destOrd="0" presId="urn:microsoft.com/office/officeart/2005/8/layout/orgChart1"/>
    <dgm:cxn modelId="{67BE64C6-3566-4662-9846-3B237CE9326F}" type="presParOf" srcId="{C1588018-B178-41BC-9486-4354EB74A8DC}" destId="{6C73DBF6-F4B2-49DF-946F-BE6E5A80AB5A}" srcOrd="2" destOrd="0" presId="urn:microsoft.com/office/officeart/2005/8/layout/orgChart1"/>
    <dgm:cxn modelId="{975DBAE3-8BB6-478D-904C-52226C83CADF}" type="presParOf" srcId="{1FCBBDCC-54F9-400D-898C-472D9735C2A2}" destId="{E7D7FB5B-F4F8-4582-A36A-58A37F3A2B48}" srcOrd="2" destOrd="0" presId="urn:microsoft.com/office/officeart/2005/8/layout/orgChart1"/>
    <dgm:cxn modelId="{CE1C4703-60D5-4D6E-900D-1B4888F88076}" type="presParOf" srcId="{2B837153-4F7A-4AB9-B88C-2E610577CA82}" destId="{74F35F42-E66E-4330-9CF5-90CA9260B3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92E644-F915-4D3E-B68B-A53E16F2C35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CDABD5C9-6E50-4187-8AD6-78D4DAB04557}">
      <dgm:prSet phldrT="[Text]"/>
      <dgm:spPr/>
      <dgm:t>
        <a:bodyPr/>
        <a:lstStyle/>
        <a:p>
          <a:r>
            <a:rPr lang="en-IE" dirty="0" smtClean="0">
              <a:latin typeface="Arial" panose="020B0604020202020204" pitchFamily="34" charset="0"/>
              <a:cs typeface="Arial" panose="020B0604020202020204" pitchFamily="34" charset="0"/>
            </a:rPr>
            <a:t>Connection and Use of System</a:t>
          </a:r>
          <a:endParaRPr lang="en-GB" dirty="0">
            <a:latin typeface="Arial" panose="020B0604020202020204" pitchFamily="34" charset="0"/>
            <a:cs typeface="Arial" panose="020B0604020202020204" pitchFamily="34" charset="0"/>
          </a:endParaRPr>
        </a:p>
      </dgm:t>
    </dgm:pt>
    <dgm:pt modelId="{CB8BEF45-502F-4221-AC4A-7335173214A5}" type="parTrans" cxnId="{F260D087-1EAC-420E-A83A-322416D21E1B}">
      <dgm:prSet/>
      <dgm:spPr/>
      <dgm:t>
        <a:bodyPr/>
        <a:lstStyle/>
        <a:p>
          <a:endParaRPr lang="en-GB">
            <a:latin typeface="Arial" panose="020B0604020202020204" pitchFamily="34" charset="0"/>
            <a:cs typeface="Arial" panose="020B0604020202020204" pitchFamily="34" charset="0"/>
          </a:endParaRPr>
        </a:p>
      </dgm:t>
    </dgm:pt>
    <dgm:pt modelId="{F1EB9C6C-76F9-4FE0-8E51-1EFD5C192667}" type="sibTrans" cxnId="{F260D087-1EAC-420E-A83A-322416D21E1B}">
      <dgm:prSet/>
      <dgm:spPr/>
      <dgm:t>
        <a:bodyPr/>
        <a:lstStyle/>
        <a:p>
          <a:endParaRPr lang="en-GB">
            <a:latin typeface="Arial" panose="020B0604020202020204" pitchFamily="34" charset="0"/>
            <a:cs typeface="Arial" panose="020B0604020202020204" pitchFamily="34" charset="0"/>
          </a:endParaRPr>
        </a:p>
      </dgm:t>
    </dgm:pt>
    <dgm:pt modelId="{AA8BA28D-EEAE-44F5-9BCD-59BEB8C4E110}">
      <dgm:prSet phldrT="[Text]"/>
      <dgm:spPr/>
      <dgm:t>
        <a:bodyPr/>
        <a:lstStyle/>
        <a:p>
          <a:r>
            <a:rPr lang="en-IE" dirty="0" smtClean="0">
              <a:latin typeface="Arial" panose="020B0604020202020204" pitchFamily="34" charset="0"/>
              <a:cs typeface="Arial" panose="020B0604020202020204" pitchFamily="34" charset="0"/>
            </a:rPr>
            <a:t>Connection Offers</a:t>
          </a:r>
          <a:endParaRPr lang="en-GB" dirty="0">
            <a:latin typeface="Arial" panose="020B0604020202020204" pitchFamily="34" charset="0"/>
            <a:cs typeface="Arial" panose="020B0604020202020204" pitchFamily="34" charset="0"/>
          </a:endParaRPr>
        </a:p>
      </dgm:t>
    </dgm:pt>
    <dgm:pt modelId="{0AE25D25-E930-4A5C-AA38-358661359993}" type="parTrans" cxnId="{F17BDE6C-A29E-448D-84C6-C1E21BCD7319}">
      <dgm:prSet/>
      <dgm:spPr/>
      <dgm:t>
        <a:bodyPr/>
        <a:lstStyle/>
        <a:p>
          <a:endParaRPr lang="en-GB">
            <a:latin typeface="Arial" panose="020B0604020202020204" pitchFamily="34" charset="0"/>
            <a:cs typeface="Arial" panose="020B0604020202020204" pitchFamily="34" charset="0"/>
          </a:endParaRPr>
        </a:p>
      </dgm:t>
    </dgm:pt>
    <dgm:pt modelId="{199D57A7-5B6B-42B5-AC80-B2FB8A0EC7AA}" type="sibTrans" cxnId="{F17BDE6C-A29E-448D-84C6-C1E21BCD7319}">
      <dgm:prSet/>
      <dgm:spPr/>
      <dgm:t>
        <a:bodyPr/>
        <a:lstStyle/>
        <a:p>
          <a:endParaRPr lang="en-GB">
            <a:latin typeface="Arial" panose="020B0604020202020204" pitchFamily="34" charset="0"/>
            <a:cs typeface="Arial" panose="020B0604020202020204" pitchFamily="34" charset="0"/>
          </a:endParaRPr>
        </a:p>
      </dgm:t>
    </dgm:pt>
    <dgm:pt modelId="{42344685-BA78-4E13-ACD8-D978EA740C7C}">
      <dgm:prSet phldrT="[Text]"/>
      <dgm:spPr/>
      <dgm:t>
        <a:bodyPr/>
        <a:lstStyle/>
        <a:p>
          <a:r>
            <a:rPr lang="en-IE" dirty="0" smtClean="0">
              <a:latin typeface="Arial" panose="020B0604020202020204" pitchFamily="34" charset="0"/>
              <a:cs typeface="Arial" panose="020B0604020202020204" pitchFamily="34" charset="0"/>
            </a:rPr>
            <a:t>Access Rights</a:t>
          </a:r>
          <a:endParaRPr lang="en-GB" dirty="0">
            <a:latin typeface="Arial" panose="020B0604020202020204" pitchFamily="34" charset="0"/>
            <a:cs typeface="Arial" panose="020B0604020202020204" pitchFamily="34" charset="0"/>
          </a:endParaRPr>
        </a:p>
      </dgm:t>
    </dgm:pt>
    <dgm:pt modelId="{398F4C92-B4DD-4B82-A0B1-717E0008D529}" type="parTrans" cxnId="{F3D0EA7F-3073-41E9-B4A6-554EF8B8225A}">
      <dgm:prSet/>
      <dgm:spPr/>
      <dgm:t>
        <a:bodyPr/>
        <a:lstStyle/>
        <a:p>
          <a:endParaRPr lang="en-GB">
            <a:latin typeface="Arial" panose="020B0604020202020204" pitchFamily="34" charset="0"/>
            <a:cs typeface="Arial" panose="020B0604020202020204" pitchFamily="34" charset="0"/>
          </a:endParaRPr>
        </a:p>
      </dgm:t>
    </dgm:pt>
    <dgm:pt modelId="{EBC80B0C-E343-4070-B924-63B67C0806BA}" type="sibTrans" cxnId="{F3D0EA7F-3073-41E9-B4A6-554EF8B8225A}">
      <dgm:prSet/>
      <dgm:spPr/>
      <dgm:t>
        <a:bodyPr/>
        <a:lstStyle/>
        <a:p>
          <a:endParaRPr lang="en-GB">
            <a:latin typeface="Arial" panose="020B0604020202020204" pitchFamily="34" charset="0"/>
            <a:cs typeface="Arial" panose="020B0604020202020204" pitchFamily="34" charset="0"/>
          </a:endParaRPr>
        </a:p>
      </dgm:t>
    </dgm:pt>
    <dgm:pt modelId="{7468DCE4-DE11-45E2-A638-325B2A781B13}">
      <dgm:prSet phldrT="[Text]"/>
      <dgm:spPr/>
      <dgm:t>
        <a:bodyPr/>
        <a:lstStyle/>
        <a:p>
          <a:r>
            <a:rPr lang="en-IE" dirty="0" smtClean="0">
              <a:latin typeface="Arial" panose="020B0604020202020204" pitchFamily="34" charset="0"/>
              <a:cs typeface="Arial" panose="020B0604020202020204" pitchFamily="34" charset="0"/>
            </a:rPr>
            <a:t>Use of System</a:t>
          </a:r>
          <a:endParaRPr lang="en-GB" dirty="0">
            <a:latin typeface="Arial" panose="020B0604020202020204" pitchFamily="34" charset="0"/>
            <a:cs typeface="Arial" panose="020B0604020202020204" pitchFamily="34" charset="0"/>
          </a:endParaRPr>
        </a:p>
      </dgm:t>
    </dgm:pt>
    <dgm:pt modelId="{00B30A3D-8936-4774-A0F8-F641A9DB5DA4}" type="parTrans" cxnId="{2535F9CB-350D-41F9-8855-E4B3996EA29B}">
      <dgm:prSet/>
      <dgm:spPr/>
      <dgm:t>
        <a:bodyPr/>
        <a:lstStyle/>
        <a:p>
          <a:endParaRPr lang="en-GB">
            <a:latin typeface="Arial" panose="020B0604020202020204" pitchFamily="34" charset="0"/>
            <a:cs typeface="Arial" panose="020B0604020202020204" pitchFamily="34" charset="0"/>
          </a:endParaRPr>
        </a:p>
      </dgm:t>
    </dgm:pt>
    <dgm:pt modelId="{52A0D4B3-5F77-4E85-95BB-78191FC6269C}" type="sibTrans" cxnId="{2535F9CB-350D-41F9-8855-E4B3996EA29B}">
      <dgm:prSet/>
      <dgm:spPr/>
      <dgm:t>
        <a:bodyPr/>
        <a:lstStyle/>
        <a:p>
          <a:endParaRPr lang="en-GB">
            <a:latin typeface="Arial" panose="020B0604020202020204" pitchFamily="34" charset="0"/>
            <a:cs typeface="Arial" panose="020B0604020202020204" pitchFamily="34" charset="0"/>
          </a:endParaRPr>
        </a:p>
      </dgm:t>
    </dgm:pt>
    <dgm:pt modelId="{D7504621-623C-4D63-BDE8-4DB03DE9EA4D}">
      <dgm:prSet phldrT="[Text]"/>
      <dgm:spPr/>
      <dgm:t>
        <a:bodyPr/>
        <a:lstStyle/>
        <a:p>
          <a:r>
            <a:rPr lang="en-IE" dirty="0" smtClean="0">
              <a:latin typeface="Arial" panose="020B0604020202020204" pitchFamily="34" charset="0"/>
              <a:cs typeface="Arial" panose="020B0604020202020204" pitchFamily="34" charset="0"/>
            </a:rPr>
            <a:t>Contracts with NIE or Contestable </a:t>
          </a:r>
        </a:p>
        <a:p>
          <a:r>
            <a:rPr lang="en-IE" dirty="0" smtClean="0">
              <a:latin typeface="Arial" panose="020B0604020202020204" pitchFamily="34" charset="0"/>
              <a:cs typeface="Arial" panose="020B0604020202020204" pitchFamily="34" charset="0"/>
            </a:rPr>
            <a:t>Offer</a:t>
          </a:r>
          <a:endParaRPr lang="en-GB" dirty="0">
            <a:latin typeface="Arial" panose="020B0604020202020204" pitchFamily="34" charset="0"/>
            <a:cs typeface="Arial" panose="020B0604020202020204" pitchFamily="34" charset="0"/>
          </a:endParaRPr>
        </a:p>
      </dgm:t>
    </dgm:pt>
    <dgm:pt modelId="{74BB282A-8CCE-4567-8C8E-AFACE659A909}" type="parTrans" cxnId="{1F1DE120-E363-4E08-9D5E-C74BA8682CCB}">
      <dgm:prSet/>
      <dgm:spPr/>
      <dgm:t>
        <a:bodyPr/>
        <a:lstStyle/>
        <a:p>
          <a:endParaRPr lang="en-GB"/>
        </a:p>
      </dgm:t>
    </dgm:pt>
    <dgm:pt modelId="{E127498D-B0F7-46CF-9853-4346F36D528D}" type="sibTrans" cxnId="{1F1DE120-E363-4E08-9D5E-C74BA8682CCB}">
      <dgm:prSet/>
      <dgm:spPr/>
      <dgm:t>
        <a:bodyPr/>
        <a:lstStyle/>
        <a:p>
          <a:endParaRPr lang="en-GB"/>
        </a:p>
      </dgm:t>
    </dgm:pt>
    <dgm:pt modelId="{3D9AD97F-FC5A-4C67-9F2B-8C4008810A08}">
      <dgm:prSet phldrT="[Text]"/>
      <dgm:spPr/>
      <dgm:t>
        <a:bodyPr/>
        <a:lstStyle/>
        <a:p>
          <a:r>
            <a:rPr lang="en-IE" dirty="0" smtClean="0">
              <a:latin typeface="Arial" panose="020B0604020202020204" pitchFamily="34" charset="0"/>
              <a:cs typeface="Arial" panose="020B0604020202020204" pitchFamily="34" charset="0"/>
            </a:rPr>
            <a:t>Grid Code Testing</a:t>
          </a:r>
          <a:endParaRPr lang="en-GB" dirty="0">
            <a:latin typeface="Arial" panose="020B0604020202020204" pitchFamily="34" charset="0"/>
            <a:cs typeface="Arial" panose="020B0604020202020204" pitchFamily="34" charset="0"/>
          </a:endParaRPr>
        </a:p>
      </dgm:t>
    </dgm:pt>
    <dgm:pt modelId="{B62095C8-85A3-43B8-A47E-AF606ADD3412}" type="parTrans" cxnId="{C93227F7-970C-4492-98AF-07B1E646CFE9}">
      <dgm:prSet/>
      <dgm:spPr/>
      <dgm:t>
        <a:bodyPr/>
        <a:lstStyle/>
        <a:p>
          <a:endParaRPr lang="en-GB"/>
        </a:p>
      </dgm:t>
    </dgm:pt>
    <dgm:pt modelId="{276327F5-3AA1-4130-AE82-DB7956C689F2}" type="sibTrans" cxnId="{C93227F7-970C-4492-98AF-07B1E646CFE9}">
      <dgm:prSet/>
      <dgm:spPr/>
      <dgm:t>
        <a:bodyPr/>
        <a:lstStyle/>
        <a:p>
          <a:endParaRPr lang="en-GB"/>
        </a:p>
      </dgm:t>
    </dgm:pt>
    <dgm:pt modelId="{FC0F3F68-50D7-49F5-AC7F-F59E698FE5D7}">
      <dgm:prSet phldrT="[Text]"/>
      <dgm:spPr/>
      <dgm:t>
        <a:bodyPr/>
        <a:lstStyle/>
        <a:p>
          <a:r>
            <a:rPr lang="en-IE" dirty="0" smtClean="0">
              <a:latin typeface="Arial" panose="020B0604020202020204" pitchFamily="34" charset="0"/>
              <a:cs typeface="Arial" panose="020B0604020202020204" pitchFamily="34" charset="0"/>
            </a:rPr>
            <a:t>Telemetry</a:t>
          </a:r>
          <a:endParaRPr lang="en-GB" dirty="0">
            <a:latin typeface="Arial" panose="020B0604020202020204" pitchFamily="34" charset="0"/>
            <a:cs typeface="Arial" panose="020B0604020202020204" pitchFamily="34" charset="0"/>
          </a:endParaRPr>
        </a:p>
      </dgm:t>
    </dgm:pt>
    <dgm:pt modelId="{96032E81-1020-429D-9F36-BF4A48FA383E}" type="parTrans" cxnId="{D9C8E8BD-09EF-4779-8C7D-D3C1EA43664B}">
      <dgm:prSet/>
      <dgm:spPr/>
      <dgm:t>
        <a:bodyPr/>
        <a:lstStyle/>
        <a:p>
          <a:endParaRPr lang="en-GB"/>
        </a:p>
      </dgm:t>
    </dgm:pt>
    <dgm:pt modelId="{166F1674-3838-492F-B2A5-B22C890006BC}" type="sibTrans" cxnId="{D9C8E8BD-09EF-4779-8C7D-D3C1EA43664B}">
      <dgm:prSet/>
      <dgm:spPr/>
      <dgm:t>
        <a:bodyPr/>
        <a:lstStyle/>
        <a:p>
          <a:endParaRPr lang="en-GB"/>
        </a:p>
      </dgm:t>
    </dgm:pt>
    <dgm:pt modelId="{B23904F7-3E65-4707-9D45-E35F6CDFE69B}">
      <dgm:prSet phldrT="[Text]"/>
      <dgm:spPr/>
      <dgm:t>
        <a:bodyPr/>
        <a:lstStyle/>
        <a:p>
          <a:r>
            <a:rPr lang="en-IE" dirty="0" smtClean="0">
              <a:latin typeface="Arial" panose="020B0604020202020204" pitchFamily="34" charset="0"/>
              <a:cs typeface="Arial" panose="020B0604020202020204" pitchFamily="34" charset="0"/>
            </a:rPr>
            <a:t>Connection Offers/ Agreements and Bonding </a:t>
          </a:r>
          <a:endParaRPr lang="en-GB" dirty="0">
            <a:latin typeface="Arial" panose="020B0604020202020204" pitchFamily="34" charset="0"/>
            <a:cs typeface="Arial" panose="020B0604020202020204" pitchFamily="34" charset="0"/>
          </a:endParaRPr>
        </a:p>
      </dgm:t>
    </dgm:pt>
    <dgm:pt modelId="{E4F981D6-1ADE-4466-964D-BE4142734F9A}" type="parTrans" cxnId="{43770207-39F1-4A62-A5D6-5A4AFB7CD8CD}">
      <dgm:prSet/>
      <dgm:spPr/>
      <dgm:t>
        <a:bodyPr/>
        <a:lstStyle/>
        <a:p>
          <a:endParaRPr lang="en-GB"/>
        </a:p>
      </dgm:t>
    </dgm:pt>
    <dgm:pt modelId="{A635030E-049F-4FF9-B401-3BFA64D3113F}" type="sibTrans" cxnId="{43770207-39F1-4A62-A5D6-5A4AFB7CD8CD}">
      <dgm:prSet/>
      <dgm:spPr/>
      <dgm:t>
        <a:bodyPr/>
        <a:lstStyle/>
        <a:p>
          <a:endParaRPr lang="en-GB"/>
        </a:p>
      </dgm:t>
    </dgm:pt>
    <dgm:pt modelId="{737F1A80-2ED4-4879-9159-B905D46063DC}">
      <dgm:prSet phldrT="[Text]"/>
      <dgm:spPr/>
      <dgm:t>
        <a:bodyPr/>
        <a:lstStyle/>
        <a:p>
          <a:r>
            <a:rPr lang="en-IE" dirty="0" smtClean="0">
              <a:latin typeface="Arial" panose="020B0604020202020204" pitchFamily="34" charset="0"/>
              <a:cs typeface="Arial" panose="020B0604020202020204" pitchFamily="34" charset="0"/>
            </a:rPr>
            <a:t>FAQ assessment</a:t>
          </a:r>
        </a:p>
      </dgm:t>
    </dgm:pt>
    <dgm:pt modelId="{FB0BA7E0-D765-42BB-968A-6DD62447AC73}" type="parTrans" cxnId="{F788CC1F-56A8-4447-B2D3-BBD2726C43A3}">
      <dgm:prSet/>
      <dgm:spPr/>
      <dgm:t>
        <a:bodyPr/>
        <a:lstStyle/>
        <a:p>
          <a:endParaRPr lang="en-GB"/>
        </a:p>
      </dgm:t>
    </dgm:pt>
    <dgm:pt modelId="{0EBE1057-A96C-4BB5-8C78-AF11C239B4EA}" type="sibTrans" cxnId="{F788CC1F-56A8-4447-B2D3-BBD2726C43A3}">
      <dgm:prSet/>
      <dgm:spPr/>
      <dgm:t>
        <a:bodyPr/>
        <a:lstStyle/>
        <a:p>
          <a:endParaRPr lang="en-GB"/>
        </a:p>
      </dgm:t>
    </dgm:pt>
    <dgm:pt modelId="{C4228CC8-9C6A-4AB6-AFAB-8C56CEF8D2D0}">
      <dgm:prSet phldrT="[Text]"/>
      <dgm:spPr/>
      <dgm:t>
        <a:bodyPr/>
        <a:lstStyle/>
        <a:p>
          <a:r>
            <a:rPr lang="en-IE" dirty="0" smtClean="0">
              <a:latin typeface="Arial" panose="020B0604020202020204" pitchFamily="34" charset="0"/>
              <a:cs typeface="Arial" panose="020B0604020202020204" pitchFamily="34" charset="0"/>
            </a:rPr>
            <a:t>Assess system  impact of customer</a:t>
          </a:r>
        </a:p>
      </dgm:t>
    </dgm:pt>
    <dgm:pt modelId="{FE438C1D-7616-4276-9FC3-5DBEC041F02E}" type="parTrans" cxnId="{D7B85FCD-7A85-4461-90B5-0F81971A1016}">
      <dgm:prSet/>
      <dgm:spPr/>
      <dgm:t>
        <a:bodyPr/>
        <a:lstStyle/>
        <a:p>
          <a:endParaRPr lang="en-GB"/>
        </a:p>
      </dgm:t>
    </dgm:pt>
    <dgm:pt modelId="{9EA6A15A-433C-4D3A-94EC-1386703F100E}" type="sibTrans" cxnId="{D7B85FCD-7A85-4461-90B5-0F81971A1016}">
      <dgm:prSet/>
      <dgm:spPr/>
      <dgm:t>
        <a:bodyPr/>
        <a:lstStyle/>
        <a:p>
          <a:endParaRPr lang="en-GB"/>
        </a:p>
      </dgm:t>
    </dgm:pt>
    <dgm:pt modelId="{E7E7EA28-9F41-44E4-9930-394A897E091A}">
      <dgm:prSet phldrT="[Text]"/>
      <dgm:spPr/>
      <dgm:t>
        <a:bodyPr/>
        <a:lstStyle/>
        <a:p>
          <a:r>
            <a:rPr lang="en-IE" dirty="0" smtClean="0">
              <a:latin typeface="Arial" panose="020B0604020202020204" pitchFamily="34" charset="0"/>
              <a:cs typeface="Arial" panose="020B0604020202020204" pitchFamily="34" charset="0"/>
            </a:rPr>
            <a:t>Tariffs</a:t>
          </a:r>
          <a:endParaRPr lang="en-GB" dirty="0">
            <a:latin typeface="Arial" panose="020B0604020202020204" pitchFamily="34" charset="0"/>
            <a:cs typeface="Arial" panose="020B0604020202020204" pitchFamily="34" charset="0"/>
          </a:endParaRPr>
        </a:p>
      </dgm:t>
    </dgm:pt>
    <dgm:pt modelId="{1E2C9AEE-1568-4D0E-BD61-8D743A4AE1CF}" type="parTrans" cxnId="{D35DF4E6-689B-4423-A78B-B43859F3C559}">
      <dgm:prSet/>
      <dgm:spPr/>
      <dgm:t>
        <a:bodyPr/>
        <a:lstStyle/>
        <a:p>
          <a:endParaRPr lang="en-GB"/>
        </a:p>
      </dgm:t>
    </dgm:pt>
    <dgm:pt modelId="{934E70CE-A16E-4E1D-9B13-8FA2A797E70F}" type="sibTrans" cxnId="{D35DF4E6-689B-4423-A78B-B43859F3C559}">
      <dgm:prSet/>
      <dgm:spPr/>
      <dgm:t>
        <a:bodyPr/>
        <a:lstStyle/>
        <a:p>
          <a:endParaRPr lang="en-GB"/>
        </a:p>
      </dgm:t>
    </dgm:pt>
    <dgm:pt modelId="{0D5E3F99-B342-43DA-87D4-1513143909F9}">
      <dgm:prSet phldrT="[Text]"/>
      <dgm:spPr/>
      <dgm:t>
        <a:bodyPr/>
        <a:lstStyle/>
        <a:p>
          <a:r>
            <a:rPr lang="en-IE" dirty="0" smtClean="0">
              <a:latin typeface="Arial" panose="020B0604020202020204" pitchFamily="34" charset="0"/>
              <a:cs typeface="Arial" panose="020B0604020202020204" pitchFamily="34" charset="0"/>
            </a:rPr>
            <a:t>TLAFs</a:t>
          </a:r>
          <a:endParaRPr lang="en-GB" dirty="0">
            <a:latin typeface="Arial" panose="020B0604020202020204" pitchFamily="34" charset="0"/>
            <a:cs typeface="Arial" panose="020B0604020202020204" pitchFamily="34" charset="0"/>
          </a:endParaRPr>
        </a:p>
      </dgm:t>
    </dgm:pt>
    <dgm:pt modelId="{9AD066FE-18FF-4079-97CF-3F704E24F94F}" type="parTrans" cxnId="{2730D2B5-2F5E-4722-B264-4AE3AB548D6A}">
      <dgm:prSet/>
      <dgm:spPr/>
      <dgm:t>
        <a:bodyPr/>
        <a:lstStyle/>
        <a:p>
          <a:endParaRPr lang="en-GB"/>
        </a:p>
      </dgm:t>
    </dgm:pt>
    <dgm:pt modelId="{ED4B3E01-9AFA-4219-A3AD-B8DE4049F967}" type="sibTrans" cxnId="{2730D2B5-2F5E-4722-B264-4AE3AB548D6A}">
      <dgm:prSet/>
      <dgm:spPr/>
      <dgm:t>
        <a:bodyPr/>
        <a:lstStyle/>
        <a:p>
          <a:endParaRPr lang="en-GB"/>
        </a:p>
      </dgm:t>
    </dgm:pt>
    <dgm:pt modelId="{A1D263F5-769B-4C2F-BBD0-6C3E199E053B}">
      <dgm:prSet phldrT="[Text]"/>
      <dgm:spPr/>
      <dgm:t>
        <a:bodyPr/>
        <a:lstStyle/>
        <a:p>
          <a:r>
            <a:rPr lang="en-IE" dirty="0" smtClean="0">
              <a:latin typeface="Arial" panose="020B0604020202020204" pitchFamily="34" charset="0"/>
              <a:cs typeface="Arial" panose="020B0604020202020204" pitchFamily="34" charset="0"/>
            </a:rPr>
            <a:t>Access Rights (TUoS Agreement)</a:t>
          </a:r>
          <a:endParaRPr lang="en-GB" dirty="0">
            <a:latin typeface="Arial" panose="020B0604020202020204" pitchFamily="34" charset="0"/>
            <a:cs typeface="Arial" panose="020B0604020202020204" pitchFamily="34" charset="0"/>
          </a:endParaRPr>
        </a:p>
      </dgm:t>
    </dgm:pt>
    <dgm:pt modelId="{C50F2141-EA14-43F5-83D5-96A10E37064F}" type="parTrans" cxnId="{E1618C81-472A-4768-81F0-52F8691FE814}">
      <dgm:prSet/>
      <dgm:spPr/>
      <dgm:t>
        <a:bodyPr/>
        <a:lstStyle/>
        <a:p>
          <a:endParaRPr lang="en-GB"/>
        </a:p>
      </dgm:t>
    </dgm:pt>
    <dgm:pt modelId="{D7CECC67-3500-4E00-B8AE-AAD9ACE1884C}" type="sibTrans" cxnId="{E1618C81-472A-4768-81F0-52F8691FE814}">
      <dgm:prSet/>
      <dgm:spPr/>
      <dgm:t>
        <a:bodyPr/>
        <a:lstStyle/>
        <a:p>
          <a:endParaRPr lang="en-GB"/>
        </a:p>
      </dgm:t>
    </dgm:pt>
    <dgm:pt modelId="{076B9575-52F0-4F7A-A66F-A4458220E338}" type="pres">
      <dgm:prSet presAssocID="{1292E644-F915-4D3E-B68B-A53E16F2C35F}" presName="hierChild1" presStyleCnt="0">
        <dgm:presLayoutVars>
          <dgm:orgChart val="1"/>
          <dgm:chPref val="1"/>
          <dgm:dir/>
          <dgm:animOne val="branch"/>
          <dgm:animLvl val="lvl"/>
          <dgm:resizeHandles/>
        </dgm:presLayoutVars>
      </dgm:prSet>
      <dgm:spPr/>
      <dgm:t>
        <a:bodyPr/>
        <a:lstStyle/>
        <a:p>
          <a:endParaRPr lang="en-GB"/>
        </a:p>
      </dgm:t>
    </dgm:pt>
    <dgm:pt modelId="{DEFDA205-00D4-42CF-BCFD-CAD5689768D5}" type="pres">
      <dgm:prSet presAssocID="{CDABD5C9-6E50-4187-8AD6-78D4DAB04557}" presName="hierRoot1" presStyleCnt="0">
        <dgm:presLayoutVars>
          <dgm:hierBranch val="init"/>
        </dgm:presLayoutVars>
      </dgm:prSet>
      <dgm:spPr/>
    </dgm:pt>
    <dgm:pt modelId="{1929EE5A-0B7A-4370-8398-6B420EC41597}" type="pres">
      <dgm:prSet presAssocID="{CDABD5C9-6E50-4187-8AD6-78D4DAB04557}" presName="rootComposite1" presStyleCnt="0"/>
      <dgm:spPr/>
    </dgm:pt>
    <dgm:pt modelId="{E95D49D4-279F-4FB5-892B-E3EAFB2141C4}" type="pres">
      <dgm:prSet presAssocID="{CDABD5C9-6E50-4187-8AD6-78D4DAB04557}" presName="rootText1" presStyleLbl="node0" presStyleIdx="0" presStyleCnt="1">
        <dgm:presLayoutVars>
          <dgm:chPref val="3"/>
        </dgm:presLayoutVars>
      </dgm:prSet>
      <dgm:spPr/>
      <dgm:t>
        <a:bodyPr/>
        <a:lstStyle/>
        <a:p>
          <a:endParaRPr lang="en-GB"/>
        </a:p>
      </dgm:t>
    </dgm:pt>
    <dgm:pt modelId="{DF1ED88A-0BBF-4934-8E50-D6CF98087660}" type="pres">
      <dgm:prSet presAssocID="{CDABD5C9-6E50-4187-8AD6-78D4DAB04557}" presName="rootConnector1" presStyleLbl="node1" presStyleIdx="0" presStyleCnt="0"/>
      <dgm:spPr/>
      <dgm:t>
        <a:bodyPr/>
        <a:lstStyle/>
        <a:p>
          <a:endParaRPr lang="en-GB"/>
        </a:p>
      </dgm:t>
    </dgm:pt>
    <dgm:pt modelId="{FDA02008-543B-466F-83FB-B94E76310978}" type="pres">
      <dgm:prSet presAssocID="{CDABD5C9-6E50-4187-8AD6-78D4DAB04557}" presName="hierChild2" presStyleCnt="0"/>
      <dgm:spPr/>
    </dgm:pt>
    <dgm:pt modelId="{B93F4938-21F3-4D37-A0DD-42F00AB57F54}" type="pres">
      <dgm:prSet presAssocID="{0AE25D25-E930-4A5C-AA38-358661359993}" presName="Name37" presStyleLbl="parChTrans1D2" presStyleIdx="0" presStyleCnt="3"/>
      <dgm:spPr/>
      <dgm:t>
        <a:bodyPr/>
        <a:lstStyle/>
        <a:p>
          <a:endParaRPr lang="en-GB"/>
        </a:p>
      </dgm:t>
    </dgm:pt>
    <dgm:pt modelId="{64702A53-2D25-4AE6-AE75-67CB44FC3780}" type="pres">
      <dgm:prSet presAssocID="{AA8BA28D-EEAE-44F5-9BCD-59BEB8C4E110}" presName="hierRoot2" presStyleCnt="0">
        <dgm:presLayoutVars>
          <dgm:hierBranch val="init"/>
        </dgm:presLayoutVars>
      </dgm:prSet>
      <dgm:spPr/>
    </dgm:pt>
    <dgm:pt modelId="{CF49E325-658B-44A0-8C69-E55FE3923102}" type="pres">
      <dgm:prSet presAssocID="{AA8BA28D-EEAE-44F5-9BCD-59BEB8C4E110}" presName="rootComposite" presStyleCnt="0"/>
      <dgm:spPr/>
    </dgm:pt>
    <dgm:pt modelId="{FDCB84B1-7BB1-41E4-9266-450ED3C62299}" type="pres">
      <dgm:prSet presAssocID="{AA8BA28D-EEAE-44F5-9BCD-59BEB8C4E110}" presName="rootText" presStyleLbl="node2" presStyleIdx="0" presStyleCnt="3">
        <dgm:presLayoutVars>
          <dgm:chPref val="3"/>
        </dgm:presLayoutVars>
      </dgm:prSet>
      <dgm:spPr/>
      <dgm:t>
        <a:bodyPr/>
        <a:lstStyle/>
        <a:p>
          <a:endParaRPr lang="en-GB"/>
        </a:p>
      </dgm:t>
    </dgm:pt>
    <dgm:pt modelId="{1D76E8BA-269B-4FE7-9523-175917D3AB70}" type="pres">
      <dgm:prSet presAssocID="{AA8BA28D-EEAE-44F5-9BCD-59BEB8C4E110}" presName="rootConnector" presStyleLbl="node2" presStyleIdx="0" presStyleCnt="3"/>
      <dgm:spPr/>
      <dgm:t>
        <a:bodyPr/>
        <a:lstStyle/>
        <a:p>
          <a:endParaRPr lang="en-GB"/>
        </a:p>
      </dgm:t>
    </dgm:pt>
    <dgm:pt modelId="{F46CF84C-F326-4B67-8946-1068B704F325}" type="pres">
      <dgm:prSet presAssocID="{AA8BA28D-EEAE-44F5-9BCD-59BEB8C4E110}" presName="hierChild4" presStyleCnt="0"/>
      <dgm:spPr/>
    </dgm:pt>
    <dgm:pt modelId="{F707D587-D18F-435D-B14F-F29C88F6F986}" type="pres">
      <dgm:prSet presAssocID="{74BB282A-8CCE-4567-8C8E-AFACE659A909}" presName="Name37" presStyleLbl="parChTrans1D3" presStyleIdx="0" presStyleCnt="9"/>
      <dgm:spPr/>
      <dgm:t>
        <a:bodyPr/>
        <a:lstStyle/>
        <a:p>
          <a:endParaRPr lang="en-GB"/>
        </a:p>
      </dgm:t>
    </dgm:pt>
    <dgm:pt modelId="{D4F0C0E4-1918-4A52-A9AD-6FB73E7658AC}" type="pres">
      <dgm:prSet presAssocID="{D7504621-623C-4D63-BDE8-4DB03DE9EA4D}" presName="hierRoot2" presStyleCnt="0">
        <dgm:presLayoutVars>
          <dgm:hierBranch val="init"/>
        </dgm:presLayoutVars>
      </dgm:prSet>
      <dgm:spPr/>
    </dgm:pt>
    <dgm:pt modelId="{B5DA93B5-BB3B-4B19-B799-9AD5759A209F}" type="pres">
      <dgm:prSet presAssocID="{D7504621-623C-4D63-BDE8-4DB03DE9EA4D}" presName="rootComposite" presStyleCnt="0"/>
      <dgm:spPr/>
    </dgm:pt>
    <dgm:pt modelId="{348E25FC-B189-4C9B-8D1C-D1A67BCDC2AB}" type="pres">
      <dgm:prSet presAssocID="{D7504621-623C-4D63-BDE8-4DB03DE9EA4D}" presName="rootText" presStyleLbl="node3" presStyleIdx="0" presStyleCnt="9">
        <dgm:presLayoutVars>
          <dgm:chPref val="3"/>
        </dgm:presLayoutVars>
      </dgm:prSet>
      <dgm:spPr/>
      <dgm:t>
        <a:bodyPr/>
        <a:lstStyle/>
        <a:p>
          <a:endParaRPr lang="en-GB"/>
        </a:p>
      </dgm:t>
    </dgm:pt>
    <dgm:pt modelId="{12B5F93E-F2E4-4875-9510-83191801BA48}" type="pres">
      <dgm:prSet presAssocID="{D7504621-623C-4D63-BDE8-4DB03DE9EA4D}" presName="rootConnector" presStyleLbl="node3" presStyleIdx="0" presStyleCnt="9"/>
      <dgm:spPr/>
      <dgm:t>
        <a:bodyPr/>
        <a:lstStyle/>
        <a:p>
          <a:endParaRPr lang="en-GB"/>
        </a:p>
      </dgm:t>
    </dgm:pt>
    <dgm:pt modelId="{A4559814-40CA-4151-97AB-EFF5FBA71BC2}" type="pres">
      <dgm:prSet presAssocID="{D7504621-623C-4D63-BDE8-4DB03DE9EA4D}" presName="hierChild4" presStyleCnt="0"/>
      <dgm:spPr/>
    </dgm:pt>
    <dgm:pt modelId="{AE7CD343-0114-432A-B41C-8AF4303991C8}" type="pres">
      <dgm:prSet presAssocID="{D7504621-623C-4D63-BDE8-4DB03DE9EA4D}" presName="hierChild5" presStyleCnt="0"/>
      <dgm:spPr/>
    </dgm:pt>
    <dgm:pt modelId="{027169C5-CD92-47B3-89EA-4F3E0CBA09E1}" type="pres">
      <dgm:prSet presAssocID="{B62095C8-85A3-43B8-A47E-AF606ADD3412}" presName="Name37" presStyleLbl="parChTrans1D3" presStyleIdx="1" presStyleCnt="9"/>
      <dgm:spPr/>
      <dgm:t>
        <a:bodyPr/>
        <a:lstStyle/>
        <a:p>
          <a:endParaRPr lang="en-GB"/>
        </a:p>
      </dgm:t>
    </dgm:pt>
    <dgm:pt modelId="{3CD5B9C2-7041-4886-96BC-7C94071C3ABD}" type="pres">
      <dgm:prSet presAssocID="{3D9AD97F-FC5A-4C67-9F2B-8C4008810A08}" presName="hierRoot2" presStyleCnt="0">
        <dgm:presLayoutVars>
          <dgm:hierBranch val="init"/>
        </dgm:presLayoutVars>
      </dgm:prSet>
      <dgm:spPr/>
    </dgm:pt>
    <dgm:pt modelId="{9B4066A5-6513-4FCB-AE81-BC3CA0B0816D}" type="pres">
      <dgm:prSet presAssocID="{3D9AD97F-FC5A-4C67-9F2B-8C4008810A08}" presName="rootComposite" presStyleCnt="0"/>
      <dgm:spPr/>
    </dgm:pt>
    <dgm:pt modelId="{9E01080A-FF50-4E4A-9DFD-00874E232AE3}" type="pres">
      <dgm:prSet presAssocID="{3D9AD97F-FC5A-4C67-9F2B-8C4008810A08}" presName="rootText" presStyleLbl="node3" presStyleIdx="1" presStyleCnt="9">
        <dgm:presLayoutVars>
          <dgm:chPref val="3"/>
        </dgm:presLayoutVars>
      </dgm:prSet>
      <dgm:spPr/>
      <dgm:t>
        <a:bodyPr/>
        <a:lstStyle/>
        <a:p>
          <a:endParaRPr lang="en-GB"/>
        </a:p>
      </dgm:t>
    </dgm:pt>
    <dgm:pt modelId="{84CB7AD8-6A65-4408-9000-4A22F6C54890}" type="pres">
      <dgm:prSet presAssocID="{3D9AD97F-FC5A-4C67-9F2B-8C4008810A08}" presName="rootConnector" presStyleLbl="node3" presStyleIdx="1" presStyleCnt="9"/>
      <dgm:spPr/>
      <dgm:t>
        <a:bodyPr/>
        <a:lstStyle/>
        <a:p>
          <a:endParaRPr lang="en-GB"/>
        </a:p>
      </dgm:t>
    </dgm:pt>
    <dgm:pt modelId="{EE34E34F-DDF4-411B-8A9E-0F8C5955AB86}" type="pres">
      <dgm:prSet presAssocID="{3D9AD97F-FC5A-4C67-9F2B-8C4008810A08}" presName="hierChild4" presStyleCnt="0"/>
      <dgm:spPr/>
    </dgm:pt>
    <dgm:pt modelId="{BD153302-F219-415B-A4EA-7565E270FAF4}" type="pres">
      <dgm:prSet presAssocID="{3D9AD97F-FC5A-4C67-9F2B-8C4008810A08}" presName="hierChild5" presStyleCnt="0"/>
      <dgm:spPr/>
    </dgm:pt>
    <dgm:pt modelId="{FE2F1787-9D90-4F36-8770-483E2B77B1F3}" type="pres">
      <dgm:prSet presAssocID="{96032E81-1020-429D-9F36-BF4A48FA383E}" presName="Name37" presStyleLbl="parChTrans1D3" presStyleIdx="2" presStyleCnt="9"/>
      <dgm:spPr/>
      <dgm:t>
        <a:bodyPr/>
        <a:lstStyle/>
        <a:p>
          <a:endParaRPr lang="en-GB"/>
        </a:p>
      </dgm:t>
    </dgm:pt>
    <dgm:pt modelId="{FE51DCD7-4873-40CB-A708-3D7027893BF7}" type="pres">
      <dgm:prSet presAssocID="{FC0F3F68-50D7-49F5-AC7F-F59E698FE5D7}" presName="hierRoot2" presStyleCnt="0">
        <dgm:presLayoutVars>
          <dgm:hierBranch val="init"/>
        </dgm:presLayoutVars>
      </dgm:prSet>
      <dgm:spPr/>
    </dgm:pt>
    <dgm:pt modelId="{A7F78165-50E6-4BEE-8DEF-F3004732AB2A}" type="pres">
      <dgm:prSet presAssocID="{FC0F3F68-50D7-49F5-AC7F-F59E698FE5D7}" presName="rootComposite" presStyleCnt="0"/>
      <dgm:spPr/>
    </dgm:pt>
    <dgm:pt modelId="{E6764FED-4E82-4B9A-9EA1-C8037EBA1F3E}" type="pres">
      <dgm:prSet presAssocID="{FC0F3F68-50D7-49F5-AC7F-F59E698FE5D7}" presName="rootText" presStyleLbl="node3" presStyleIdx="2" presStyleCnt="9">
        <dgm:presLayoutVars>
          <dgm:chPref val="3"/>
        </dgm:presLayoutVars>
      </dgm:prSet>
      <dgm:spPr/>
      <dgm:t>
        <a:bodyPr/>
        <a:lstStyle/>
        <a:p>
          <a:endParaRPr lang="en-GB"/>
        </a:p>
      </dgm:t>
    </dgm:pt>
    <dgm:pt modelId="{AC5D15D2-2465-42C3-B63E-601B15EB0DA1}" type="pres">
      <dgm:prSet presAssocID="{FC0F3F68-50D7-49F5-AC7F-F59E698FE5D7}" presName="rootConnector" presStyleLbl="node3" presStyleIdx="2" presStyleCnt="9"/>
      <dgm:spPr/>
      <dgm:t>
        <a:bodyPr/>
        <a:lstStyle/>
        <a:p>
          <a:endParaRPr lang="en-GB"/>
        </a:p>
      </dgm:t>
    </dgm:pt>
    <dgm:pt modelId="{6054EB96-0F5B-47EB-B6F7-CC3F8C4526CF}" type="pres">
      <dgm:prSet presAssocID="{FC0F3F68-50D7-49F5-AC7F-F59E698FE5D7}" presName="hierChild4" presStyleCnt="0"/>
      <dgm:spPr/>
    </dgm:pt>
    <dgm:pt modelId="{47549E4F-D569-464E-BA9D-8AFDB3FBDDE1}" type="pres">
      <dgm:prSet presAssocID="{FC0F3F68-50D7-49F5-AC7F-F59E698FE5D7}" presName="hierChild5" presStyleCnt="0"/>
      <dgm:spPr/>
    </dgm:pt>
    <dgm:pt modelId="{DABB32CC-02A4-419A-A509-3267427B4848}" type="pres">
      <dgm:prSet presAssocID="{E4F981D6-1ADE-4466-964D-BE4142734F9A}" presName="Name37" presStyleLbl="parChTrans1D3" presStyleIdx="3" presStyleCnt="9"/>
      <dgm:spPr/>
      <dgm:t>
        <a:bodyPr/>
        <a:lstStyle/>
        <a:p>
          <a:endParaRPr lang="en-GB"/>
        </a:p>
      </dgm:t>
    </dgm:pt>
    <dgm:pt modelId="{28A1F7BA-D292-4F8F-BD56-75C6FBDB2EE2}" type="pres">
      <dgm:prSet presAssocID="{B23904F7-3E65-4707-9D45-E35F6CDFE69B}" presName="hierRoot2" presStyleCnt="0">
        <dgm:presLayoutVars>
          <dgm:hierBranch val="init"/>
        </dgm:presLayoutVars>
      </dgm:prSet>
      <dgm:spPr/>
    </dgm:pt>
    <dgm:pt modelId="{CF8BEAC5-8662-40DC-8C50-85CFBF0C0DBB}" type="pres">
      <dgm:prSet presAssocID="{B23904F7-3E65-4707-9D45-E35F6CDFE69B}" presName="rootComposite" presStyleCnt="0"/>
      <dgm:spPr/>
    </dgm:pt>
    <dgm:pt modelId="{2FCD12B4-BC76-4F2C-BFD5-7AFF5D05F7AC}" type="pres">
      <dgm:prSet presAssocID="{B23904F7-3E65-4707-9D45-E35F6CDFE69B}" presName="rootText" presStyleLbl="node3" presStyleIdx="3" presStyleCnt="9">
        <dgm:presLayoutVars>
          <dgm:chPref val="3"/>
        </dgm:presLayoutVars>
      </dgm:prSet>
      <dgm:spPr/>
      <dgm:t>
        <a:bodyPr/>
        <a:lstStyle/>
        <a:p>
          <a:endParaRPr lang="en-GB"/>
        </a:p>
      </dgm:t>
    </dgm:pt>
    <dgm:pt modelId="{D255632C-534B-4458-822F-E750907A5068}" type="pres">
      <dgm:prSet presAssocID="{B23904F7-3E65-4707-9D45-E35F6CDFE69B}" presName="rootConnector" presStyleLbl="node3" presStyleIdx="3" presStyleCnt="9"/>
      <dgm:spPr/>
      <dgm:t>
        <a:bodyPr/>
        <a:lstStyle/>
        <a:p>
          <a:endParaRPr lang="en-GB"/>
        </a:p>
      </dgm:t>
    </dgm:pt>
    <dgm:pt modelId="{20BDC24D-22A7-47AA-A76D-BC166E91D002}" type="pres">
      <dgm:prSet presAssocID="{B23904F7-3E65-4707-9D45-E35F6CDFE69B}" presName="hierChild4" presStyleCnt="0"/>
      <dgm:spPr/>
    </dgm:pt>
    <dgm:pt modelId="{EFE723AA-80D0-4CDC-AE96-8FC2D387813A}" type="pres">
      <dgm:prSet presAssocID="{B23904F7-3E65-4707-9D45-E35F6CDFE69B}" presName="hierChild5" presStyleCnt="0"/>
      <dgm:spPr/>
    </dgm:pt>
    <dgm:pt modelId="{34A44580-3F7B-4814-ACB6-C759AF6EDBCF}" type="pres">
      <dgm:prSet presAssocID="{AA8BA28D-EEAE-44F5-9BCD-59BEB8C4E110}" presName="hierChild5" presStyleCnt="0"/>
      <dgm:spPr/>
    </dgm:pt>
    <dgm:pt modelId="{76032BF9-C894-4042-B18D-065A4216368A}" type="pres">
      <dgm:prSet presAssocID="{398F4C92-B4DD-4B82-A0B1-717E0008D529}" presName="Name37" presStyleLbl="parChTrans1D2" presStyleIdx="1" presStyleCnt="3"/>
      <dgm:spPr/>
      <dgm:t>
        <a:bodyPr/>
        <a:lstStyle/>
        <a:p>
          <a:endParaRPr lang="en-GB"/>
        </a:p>
      </dgm:t>
    </dgm:pt>
    <dgm:pt modelId="{85C87EF6-DD9B-4C30-A6AE-E87C91E6C552}" type="pres">
      <dgm:prSet presAssocID="{42344685-BA78-4E13-ACD8-D978EA740C7C}" presName="hierRoot2" presStyleCnt="0">
        <dgm:presLayoutVars>
          <dgm:hierBranch val="init"/>
        </dgm:presLayoutVars>
      </dgm:prSet>
      <dgm:spPr/>
    </dgm:pt>
    <dgm:pt modelId="{8CE0684B-615F-4490-8ED3-5E6743CBF7A3}" type="pres">
      <dgm:prSet presAssocID="{42344685-BA78-4E13-ACD8-D978EA740C7C}" presName="rootComposite" presStyleCnt="0"/>
      <dgm:spPr/>
    </dgm:pt>
    <dgm:pt modelId="{E70486A3-8E7D-43F6-B1E7-7B45A30AEEED}" type="pres">
      <dgm:prSet presAssocID="{42344685-BA78-4E13-ACD8-D978EA740C7C}" presName="rootText" presStyleLbl="node2" presStyleIdx="1" presStyleCnt="3">
        <dgm:presLayoutVars>
          <dgm:chPref val="3"/>
        </dgm:presLayoutVars>
      </dgm:prSet>
      <dgm:spPr/>
      <dgm:t>
        <a:bodyPr/>
        <a:lstStyle/>
        <a:p>
          <a:endParaRPr lang="en-GB"/>
        </a:p>
      </dgm:t>
    </dgm:pt>
    <dgm:pt modelId="{F24A0855-B507-4E34-A08F-BDB613310BAB}" type="pres">
      <dgm:prSet presAssocID="{42344685-BA78-4E13-ACD8-D978EA740C7C}" presName="rootConnector" presStyleLbl="node2" presStyleIdx="1" presStyleCnt="3"/>
      <dgm:spPr/>
      <dgm:t>
        <a:bodyPr/>
        <a:lstStyle/>
        <a:p>
          <a:endParaRPr lang="en-GB"/>
        </a:p>
      </dgm:t>
    </dgm:pt>
    <dgm:pt modelId="{4B58DEA3-FD7A-4548-9016-2514A2D88210}" type="pres">
      <dgm:prSet presAssocID="{42344685-BA78-4E13-ACD8-D978EA740C7C}" presName="hierChild4" presStyleCnt="0"/>
      <dgm:spPr/>
    </dgm:pt>
    <dgm:pt modelId="{3D2F3313-6147-4457-B66D-A86938889854}" type="pres">
      <dgm:prSet presAssocID="{FB0BA7E0-D765-42BB-968A-6DD62447AC73}" presName="Name37" presStyleLbl="parChTrans1D3" presStyleIdx="4" presStyleCnt="9"/>
      <dgm:spPr/>
      <dgm:t>
        <a:bodyPr/>
        <a:lstStyle/>
        <a:p>
          <a:endParaRPr lang="en-GB"/>
        </a:p>
      </dgm:t>
    </dgm:pt>
    <dgm:pt modelId="{AF83F5D2-FB8F-4A8E-9398-118849F6C884}" type="pres">
      <dgm:prSet presAssocID="{737F1A80-2ED4-4879-9159-B905D46063DC}" presName="hierRoot2" presStyleCnt="0">
        <dgm:presLayoutVars>
          <dgm:hierBranch val="init"/>
        </dgm:presLayoutVars>
      </dgm:prSet>
      <dgm:spPr/>
    </dgm:pt>
    <dgm:pt modelId="{DC50B6DD-F38F-4B18-A891-A001F6DAA3FD}" type="pres">
      <dgm:prSet presAssocID="{737F1A80-2ED4-4879-9159-B905D46063DC}" presName="rootComposite" presStyleCnt="0"/>
      <dgm:spPr/>
    </dgm:pt>
    <dgm:pt modelId="{9CF8C495-1F26-4AF6-AC7C-3A12535D9573}" type="pres">
      <dgm:prSet presAssocID="{737F1A80-2ED4-4879-9159-B905D46063DC}" presName="rootText" presStyleLbl="node3" presStyleIdx="4" presStyleCnt="9">
        <dgm:presLayoutVars>
          <dgm:chPref val="3"/>
        </dgm:presLayoutVars>
      </dgm:prSet>
      <dgm:spPr/>
      <dgm:t>
        <a:bodyPr/>
        <a:lstStyle/>
        <a:p>
          <a:endParaRPr lang="en-GB"/>
        </a:p>
      </dgm:t>
    </dgm:pt>
    <dgm:pt modelId="{FEB59B45-5C78-43F0-B643-B1C6D86C5881}" type="pres">
      <dgm:prSet presAssocID="{737F1A80-2ED4-4879-9159-B905D46063DC}" presName="rootConnector" presStyleLbl="node3" presStyleIdx="4" presStyleCnt="9"/>
      <dgm:spPr/>
      <dgm:t>
        <a:bodyPr/>
        <a:lstStyle/>
        <a:p>
          <a:endParaRPr lang="en-GB"/>
        </a:p>
      </dgm:t>
    </dgm:pt>
    <dgm:pt modelId="{3020D5B0-6798-4CFF-8CB1-2DA79DB586C6}" type="pres">
      <dgm:prSet presAssocID="{737F1A80-2ED4-4879-9159-B905D46063DC}" presName="hierChild4" presStyleCnt="0"/>
      <dgm:spPr/>
    </dgm:pt>
    <dgm:pt modelId="{C64BF518-2CFD-4E37-ABB1-EA88B61B53A9}" type="pres">
      <dgm:prSet presAssocID="{737F1A80-2ED4-4879-9159-B905D46063DC}" presName="hierChild5" presStyleCnt="0"/>
      <dgm:spPr/>
    </dgm:pt>
    <dgm:pt modelId="{317B819B-2609-4C56-9884-0619B8D4BF0B}" type="pres">
      <dgm:prSet presAssocID="{FE438C1D-7616-4276-9FC3-5DBEC041F02E}" presName="Name37" presStyleLbl="parChTrans1D3" presStyleIdx="5" presStyleCnt="9"/>
      <dgm:spPr/>
      <dgm:t>
        <a:bodyPr/>
        <a:lstStyle/>
        <a:p>
          <a:endParaRPr lang="en-GB"/>
        </a:p>
      </dgm:t>
    </dgm:pt>
    <dgm:pt modelId="{6C80E459-3B11-4A43-985B-91293D2B2912}" type="pres">
      <dgm:prSet presAssocID="{C4228CC8-9C6A-4AB6-AFAB-8C56CEF8D2D0}" presName="hierRoot2" presStyleCnt="0">
        <dgm:presLayoutVars>
          <dgm:hierBranch val="init"/>
        </dgm:presLayoutVars>
      </dgm:prSet>
      <dgm:spPr/>
    </dgm:pt>
    <dgm:pt modelId="{529CCBEF-B21B-47EA-8CDD-A10C97AF295F}" type="pres">
      <dgm:prSet presAssocID="{C4228CC8-9C6A-4AB6-AFAB-8C56CEF8D2D0}" presName="rootComposite" presStyleCnt="0"/>
      <dgm:spPr/>
    </dgm:pt>
    <dgm:pt modelId="{8FEA5301-0545-461B-93BE-DB6B2612C13A}" type="pres">
      <dgm:prSet presAssocID="{C4228CC8-9C6A-4AB6-AFAB-8C56CEF8D2D0}" presName="rootText" presStyleLbl="node3" presStyleIdx="5" presStyleCnt="9">
        <dgm:presLayoutVars>
          <dgm:chPref val="3"/>
        </dgm:presLayoutVars>
      </dgm:prSet>
      <dgm:spPr/>
      <dgm:t>
        <a:bodyPr/>
        <a:lstStyle/>
        <a:p>
          <a:endParaRPr lang="en-GB"/>
        </a:p>
      </dgm:t>
    </dgm:pt>
    <dgm:pt modelId="{BCBD7949-7AD6-4A8F-8B8B-36CF4B3367E5}" type="pres">
      <dgm:prSet presAssocID="{C4228CC8-9C6A-4AB6-AFAB-8C56CEF8D2D0}" presName="rootConnector" presStyleLbl="node3" presStyleIdx="5" presStyleCnt="9"/>
      <dgm:spPr/>
      <dgm:t>
        <a:bodyPr/>
        <a:lstStyle/>
        <a:p>
          <a:endParaRPr lang="en-GB"/>
        </a:p>
      </dgm:t>
    </dgm:pt>
    <dgm:pt modelId="{7AE6E8EB-D1A9-49F3-9E01-B39A7851C800}" type="pres">
      <dgm:prSet presAssocID="{C4228CC8-9C6A-4AB6-AFAB-8C56CEF8D2D0}" presName="hierChild4" presStyleCnt="0"/>
      <dgm:spPr/>
    </dgm:pt>
    <dgm:pt modelId="{141E0A5D-BF73-468F-8A78-696F5C560F28}" type="pres">
      <dgm:prSet presAssocID="{C4228CC8-9C6A-4AB6-AFAB-8C56CEF8D2D0}" presName="hierChild5" presStyleCnt="0"/>
      <dgm:spPr/>
    </dgm:pt>
    <dgm:pt modelId="{D294CB6A-5208-4606-A45A-BABB8E9A55A8}" type="pres">
      <dgm:prSet presAssocID="{42344685-BA78-4E13-ACD8-D978EA740C7C}" presName="hierChild5" presStyleCnt="0"/>
      <dgm:spPr/>
    </dgm:pt>
    <dgm:pt modelId="{90BAF7A3-AD05-4E12-BD9F-381F21819BE7}" type="pres">
      <dgm:prSet presAssocID="{00B30A3D-8936-4774-A0F8-F641A9DB5DA4}" presName="Name37" presStyleLbl="parChTrans1D2" presStyleIdx="2" presStyleCnt="3"/>
      <dgm:spPr/>
      <dgm:t>
        <a:bodyPr/>
        <a:lstStyle/>
        <a:p>
          <a:endParaRPr lang="en-GB"/>
        </a:p>
      </dgm:t>
    </dgm:pt>
    <dgm:pt modelId="{ECB6464A-724F-4C70-AE32-DAA70BBC6B4C}" type="pres">
      <dgm:prSet presAssocID="{7468DCE4-DE11-45E2-A638-325B2A781B13}" presName="hierRoot2" presStyleCnt="0">
        <dgm:presLayoutVars>
          <dgm:hierBranch val="init"/>
        </dgm:presLayoutVars>
      </dgm:prSet>
      <dgm:spPr/>
    </dgm:pt>
    <dgm:pt modelId="{E146740E-E684-4DD2-BCC2-641805D1A9B3}" type="pres">
      <dgm:prSet presAssocID="{7468DCE4-DE11-45E2-A638-325B2A781B13}" presName="rootComposite" presStyleCnt="0"/>
      <dgm:spPr/>
    </dgm:pt>
    <dgm:pt modelId="{272791CF-167D-41D1-BEA4-7299F8997DBC}" type="pres">
      <dgm:prSet presAssocID="{7468DCE4-DE11-45E2-A638-325B2A781B13}" presName="rootText" presStyleLbl="node2" presStyleIdx="2" presStyleCnt="3">
        <dgm:presLayoutVars>
          <dgm:chPref val="3"/>
        </dgm:presLayoutVars>
      </dgm:prSet>
      <dgm:spPr/>
      <dgm:t>
        <a:bodyPr/>
        <a:lstStyle/>
        <a:p>
          <a:endParaRPr lang="en-GB"/>
        </a:p>
      </dgm:t>
    </dgm:pt>
    <dgm:pt modelId="{1A7F1D8C-9AE8-4518-A154-026BF913C4EB}" type="pres">
      <dgm:prSet presAssocID="{7468DCE4-DE11-45E2-A638-325B2A781B13}" presName="rootConnector" presStyleLbl="node2" presStyleIdx="2" presStyleCnt="3"/>
      <dgm:spPr/>
      <dgm:t>
        <a:bodyPr/>
        <a:lstStyle/>
        <a:p>
          <a:endParaRPr lang="en-GB"/>
        </a:p>
      </dgm:t>
    </dgm:pt>
    <dgm:pt modelId="{ED34C0FC-D2CE-4F3C-934F-C5EDC2A3EE6A}" type="pres">
      <dgm:prSet presAssocID="{7468DCE4-DE11-45E2-A638-325B2A781B13}" presName="hierChild4" presStyleCnt="0"/>
      <dgm:spPr/>
    </dgm:pt>
    <dgm:pt modelId="{C6A6F23C-25D8-4525-B529-0F7D4DBA49F2}" type="pres">
      <dgm:prSet presAssocID="{1E2C9AEE-1568-4D0E-BD61-8D743A4AE1CF}" presName="Name37" presStyleLbl="parChTrans1D3" presStyleIdx="6" presStyleCnt="9"/>
      <dgm:spPr/>
      <dgm:t>
        <a:bodyPr/>
        <a:lstStyle/>
        <a:p>
          <a:endParaRPr lang="en-GB"/>
        </a:p>
      </dgm:t>
    </dgm:pt>
    <dgm:pt modelId="{D249D611-AAEA-4688-91EA-0AEE008EBA21}" type="pres">
      <dgm:prSet presAssocID="{E7E7EA28-9F41-44E4-9930-394A897E091A}" presName="hierRoot2" presStyleCnt="0">
        <dgm:presLayoutVars>
          <dgm:hierBranch val="init"/>
        </dgm:presLayoutVars>
      </dgm:prSet>
      <dgm:spPr/>
    </dgm:pt>
    <dgm:pt modelId="{0D180AEC-1596-4CB2-815E-ED722B07DF00}" type="pres">
      <dgm:prSet presAssocID="{E7E7EA28-9F41-44E4-9930-394A897E091A}" presName="rootComposite" presStyleCnt="0"/>
      <dgm:spPr/>
    </dgm:pt>
    <dgm:pt modelId="{DF6DA685-4D24-46CB-8702-CE79C895B338}" type="pres">
      <dgm:prSet presAssocID="{E7E7EA28-9F41-44E4-9930-394A897E091A}" presName="rootText" presStyleLbl="node3" presStyleIdx="6" presStyleCnt="9">
        <dgm:presLayoutVars>
          <dgm:chPref val="3"/>
        </dgm:presLayoutVars>
      </dgm:prSet>
      <dgm:spPr/>
      <dgm:t>
        <a:bodyPr/>
        <a:lstStyle/>
        <a:p>
          <a:endParaRPr lang="en-GB"/>
        </a:p>
      </dgm:t>
    </dgm:pt>
    <dgm:pt modelId="{4665CBCD-C078-4501-AA96-27864F52784B}" type="pres">
      <dgm:prSet presAssocID="{E7E7EA28-9F41-44E4-9930-394A897E091A}" presName="rootConnector" presStyleLbl="node3" presStyleIdx="6" presStyleCnt="9"/>
      <dgm:spPr/>
      <dgm:t>
        <a:bodyPr/>
        <a:lstStyle/>
        <a:p>
          <a:endParaRPr lang="en-GB"/>
        </a:p>
      </dgm:t>
    </dgm:pt>
    <dgm:pt modelId="{414B5BD7-A1F1-40E2-B590-1CEE8903E317}" type="pres">
      <dgm:prSet presAssocID="{E7E7EA28-9F41-44E4-9930-394A897E091A}" presName="hierChild4" presStyleCnt="0"/>
      <dgm:spPr/>
    </dgm:pt>
    <dgm:pt modelId="{47AB8D0D-FB66-4574-B733-3CBB11675276}" type="pres">
      <dgm:prSet presAssocID="{E7E7EA28-9F41-44E4-9930-394A897E091A}" presName="hierChild5" presStyleCnt="0"/>
      <dgm:spPr/>
    </dgm:pt>
    <dgm:pt modelId="{06BDF837-6E0A-4716-A0ED-F128C2AFB19A}" type="pres">
      <dgm:prSet presAssocID="{9AD066FE-18FF-4079-97CF-3F704E24F94F}" presName="Name37" presStyleLbl="parChTrans1D3" presStyleIdx="7" presStyleCnt="9"/>
      <dgm:spPr/>
      <dgm:t>
        <a:bodyPr/>
        <a:lstStyle/>
        <a:p>
          <a:endParaRPr lang="en-GB"/>
        </a:p>
      </dgm:t>
    </dgm:pt>
    <dgm:pt modelId="{7F50B6F0-DE14-43A6-91B4-1F7224A966A6}" type="pres">
      <dgm:prSet presAssocID="{0D5E3F99-B342-43DA-87D4-1513143909F9}" presName="hierRoot2" presStyleCnt="0">
        <dgm:presLayoutVars>
          <dgm:hierBranch val="init"/>
        </dgm:presLayoutVars>
      </dgm:prSet>
      <dgm:spPr/>
    </dgm:pt>
    <dgm:pt modelId="{F59C8084-B994-4861-9A9F-0653E760491C}" type="pres">
      <dgm:prSet presAssocID="{0D5E3F99-B342-43DA-87D4-1513143909F9}" presName="rootComposite" presStyleCnt="0"/>
      <dgm:spPr/>
    </dgm:pt>
    <dgm:pt modelId="{450BCE76-2DE9-46A5-8C3B-E35CB34CEA7F}" type="pres">
      <dgm:prSet presAssocID="{0D5E3F99-B342-43DA-87D4-1513143909F9}" presName="rootText" presStyleLbl="node3" presStyleIdx="7" presStyleCnt="9">
        <dgm:presLayoutVars>
          <dgm:chPref val="3"/>
        </dgm:presLayoutVars>
      </dgm:prSet>
      <dgm:spPr/>
      <dgm:t>
        <a:bodyPr/>
        <a:lstStyle/>
        <a:p>
          <a:endParaRPr lang="en-GB"/>
        </a:p>
      </dgm:t>
    </dgm:pt>
    <dgm:pt modelId="{7D31F22C-B60B-4026-9F35-B175521656AC}" type="pres">
      <dgm:prSet presAssocID="{0D5E3F99-B342-43DA-87D4-1513143909F9}" presName="rootConnector" presStyleLbl="node3" presStyleIdx="7" presStyleCnt="9"/>
      <dgm:spPr/>
      <dgm:t>
        <a:bodyPr/>
        <a:lstStyle/>
        <a:p>
          <a:endParaRPr lang="en-GB"/>
        </a:p>
      </dgm:t>
    </dgm:pt>
    <dgm:pt modelId="{765DC3A6-D894-4121-8F1D-FDFC105D363F}" type="pres">
      <dgm:prSet presAssocID="{0D5E3F99-B342-43DA-87D4-1513143909F9}" presName="hierChild4" presStyleCnt="0"/>
      <dgm:spPr/>
    </dgm:pt>
    <dgm:pt modelId="{D5A92411-3C8A-440A-B19D-5CC5B432FE66}" type="pres">
      <dgm:prSet presAssocID="{0D5E3F99-B342-43DA-87D4-1513143909F9}" presName="hierChild5" presStyleCnt="0"/>
      <dgm:spPr/>
    </dgm:pt>
    <dgm:pt modelId="{C958B002-9456-4AB4-AFE7-6B073F496E43}" type="pres">
      <dgm:prSet presAssocID="{C50F2141-EA14-43F5-83D5-96A10E37064F}" presName="Name37" presStyleLbl="parChTrans1D3" presStyleIdx="8" presStyleCnt="9"/>
      <dgm:spPr/>
      <dgm:t>
        <a:bodyPr/>
        <a:lstStyle/>
        <a:p>
          <a:endParaRPr lang="en-GB"/>
        </a:p>
      </dgm:t>
    </dgm:pt>
    <dgm:pt modelId="{3AB03960-EE73-47D7-8AF7-92E240760BCB}" type="pres">
      <dgm:prSet presAssocID="{A1D263F5-769B-4C2F-BBD0-6C3E199E053B}" presName="hierRoot2" presStyleCnt="0">
        <dgm:presLayoutVars>
          <dgm:hierBranch val="init"/>
        </dgm:presLayoutVars>
      </dgm:prSet>
      <dgm:spPr/>
    </dgm:pt>
    <dgm:pt modelId="{7CFCE571-299F-4911-AEBA-B38C12C63889}" type="pres">
      <dgm:prSet presAssocID="{A1D263F5-769B-4C2F-BBD0-6C3E199E053B}" presName="rootComposite" presStyleCnt="0"/>
      <dgm:spPr/>
    </dgm:pt>
    <dgm:pt modelId="{8560085B-4108-4206-95B3-F4544DCA88A8}" type="pres">
      <dgm:prSet presAssocID="{A1D263F5-769B-4C2F-BBD0-6C3E199E053B}" presName="rootText" presStyleLbl="node3" presStyleIdx="8" presStyleCnt="9">
        <dgm:presLayoutVars>
          <dgm:chPref val="3"/>
        </dgm:presLayoutVars>
      </dgm:prSet>
      <dgm:spPr/>
      <dgm:t>
        <a:bodyPr/>
        <a:lstStyle/>
        <a:p>
          <a:endParaRPr lang="en-GB"/>
        </a:p>
      </dgm:t>
    </dgm:pt>
    <dgm:pt modelId="{9011812F-08B1-4FE9-A39A-B735D7AD153C}" type="pres">
      <dgm:prSet presAssocID="{A1D263F5-769B-4C2F-BBD0-6C3E199E053B}" presName="rootConnector" presStyleLbl="node3" presStyleIdx="8" presStyleCnt="9"/>
      <dgm:spPr/>
      <dgm:t>
        <a:bodyPr/>
        <a:lstStyle/>
        <a:p>
          <a:endParaRPr lang="en-GB"/>
        </a:p>
      </dgm:t>
    </dgm:pt>
    <dgm:pt modelId="{2AB7AF5C-6108-431F-A8FA-8893CD54B6E1}" type="pres">
      <dgm:prSet presAssocID="{A1D263F5-769B-4C2F-BBD0-6C3E199E053B}" presName="hierChild4" presStyleCnt="0"/>
      <dgm:spPr/>
    </dgm:pt>
    <dgm:pt modelId="{C081FB77-9A9C-478E-A901-87155D47BFA1}" type="pres">
      <dgm:prSet presAssocID="{A1D263F5-769B-4C2F-BBD0-6C3E199E053B}" presName="hierChild5" presStyleCnt="0"/>
      <dgm:spPr/>
    </dgm:pt>
    <dgm:pt modelId="{C91A3DE0-A554-4810-A7EE-B51BA3A882E0}" type="pres">
      <dgm:prSet presAssocID="{7468DCE4-DE11-45E2-A638-325B2A781B13}" presName="hierChild5" presStyleCnt="0"/>
      <dgm:spPr/>
    </dgm:pt>
    <dgm:pt modelId="{98A28A6A-87F2-4C95-AFE6-EAB737B16862}" type="pres">
      <dgm:prSet presAssocID="{CDABD5C9-6E50-4187-8AD6-78D4DAB04557}" presName="hierChild3" presStyleCnt="0"/>
      <dgm:spPr/>
    </dgm:pt>
  </dgm:ptLst>
  <dgm:cxnLst>
    <dgm:cxn modelId="{B7B37B80-43D6-4B07-92CF-3A3205DFB370}" type="presOf" srcId="{737F1A80-2ED4-4879-9159-B905D46063DC}" destId="{FEB59B45-5C78-43F0-B643-B1C6D86C5881}" srcOrd="1" destOrd="0" presId="urn:microsoft.com/office/officeart/2005/8/layout/orgChart1"/>
    <dgm:cxn modelId="{3170EB5D-C3A3-48F1-A85A-EA6A193D3646}" type="presOf" srcId="{0D5E3F99-B342-43DA-87D4-1513143909F9}" destId="{450BCE76-2DE9-46A5-8C3B-E35CB34CEA7F}" srcOrd="0" destOrd="0" presId="urn:microsoft.com/office/officeart/2005/8/layout/orgChart1"/>
    <dgm:cxn modelId="{C8B1AF33-9AA4-4D2F-9446-77097D998298}" type="presOf" srcId="{FC0F3F68-50D7-49F5-AC7F-F59E698FE5D7}" destId="{AC5D15D2-2465-42C3-B63E-601B15EB0DA1}" srcOrd="1" destOrd="0" presId="urn:microsoft.com/office/officeart/2005/8/layout/orgChart1"/>
    <dgm:cxn modelId="{F260D087-1EAC-420E-A83A-322416D21E1B}" srcId="{1292E644-F915-4D3E-B68B-A53E16F2C35F}" destId="{CDABD5C9-6E50-4187-8AD6-78D4DAB04557}" srcOrd="0" destOrd="0" parTransId="{CB8BEF45-502F-4221-AC4A-7335173214A5}" sibTransId="{F1EB9C6C-76F9-4FE0-8E51-1EFD5C192667}"/>
    <dgm:cxn modelId="{5AF2F82F-6BC0-4972-890E-F72AA3E8FA42}" type="presOf" srcId="{96032E81-1020-429D-9F36-BF4A48FA383E}" destId="{FE2F1787-9D90-4F36-8770-483E2B77B1F3}" srcOrd="0" destOrd="0" presId="urn:microsoft.com/office/officeart/2005/8/layout/orgChart1"/>
    <dgm:cxn modelId="{442B1EE9-E689-4FD5-9281-A29855270AB5}" type="presOf" srcId="{42344685-BA78-4E13-ACD8-D978EA740C7C}" destId="{F24A0855-B507-4E34-A08F-BDB613310BAB}" srcOrd="1" destOrd="0" presId="urn:microsoft.com/office/officeart/2005/8/layout/orgChart1"/>
    <dgm:cxn modelId="{1CA0E824-3AB7-4879-99EF-3DF30B14AE7D}" type="presOf" srcId="{B62095C8-85A3-43B8-A47E-AF606ADD3412}" destId="{027169C5-CD92-47B3-89EA-4F3E0CBA09E1}" srcOrd="0" destOrd="0" presId="urn:microsoft.com/office/officeart/2005/8/layout/orgChart1"/>
    <dgm:cxn modelId="{F788CC1F-56A8-4447-B2D3-BBD2726C43A3}" srcId="{42344685-BA78-4E13-ACD8-D978EA740C7C}" destId="{737F1A80-2ED4-4879-9159-B905D46063DC}" srcOrd="0" destOrd="0" parTransId="{FB0BA7E0-D765-42BB-968A-6DD62447AC73}" sibTransId="{0EBE1057-A96C-4BB5-8C78-AF11C239B4EA}"/>
    <dgm:cxn modelId="{D35DF4E6-689B-4423-A78B-B43859F3C559}" srcId="{7468DCE4-DE11-45E2-A638-325B2A781B13}" destId="{E7E7EA28-9F41-44E4-9930-394A897E091A}" srcOrd="0" destOrd="0" parTransId="{1E2C9AEE-1568-4D0E-BD61-8D743A4AE1CF}" sibTransId="{934E70CE-A16E-4E1D-9B13-8FA2A797E70F}"/>
    <dgm:cxn modelId="{1F1DE120-E363-4E08-9D5E-C74BA8682CCB}" srcId="{AA8BA28D-EEAE-44F5-9BCD-59BEB8C4E110}" destId="{D7504621-623C-4D63-BDE8-4DB03DE9EA4D}" srcOrd="0" destOrd="0" parTransId="{74BB282A-8CCE-4567-8C8E-AFACE659A909}" sibTransId="{E127498D-B0F7-46CF-9853-4346F36D528D}"/>
    <dgm:cxn modelId="{30F89A2D-B408-4642-8B0D-0670A66039CE}" type="presOf" srcId="{FC0F3F68-50D7-49F5-AC7F-F59E698FE5D7}" destId="{E6764FED-4E82-4B9A-9EA1-C8037EBA1F3E}" srcOrd="0" destOrd="0" presId="urn:microsoft.com/office/officeart/2005/8/layout/orgChart1"/>
    <dgm:cxn modelId="{F82005ED-9221-4A23-8BC5-8CE80B2E5948}" type="presOf" srcId="{E4F981D6-1ADE-4466-964D-BE4142734F9A}" destId="{DABB32CC-02A4-419A-A509-3267427B4848}" srcOrd="0" destOrd="0" presId="urn:microsoft.com/office/officeart/2005/8/layout/orgChart1"/>
    <dgm:cxn modelId="{12C3696D-CC60-4169-BD3B-C8A36A144B25}" type="presOf" srcId="{3D9AD97F-FC5A-4C67-9F2B-8C4008810A08}" destId="{9E01080A-FF50-4E4A-9DFD-00874E232AE3}" srcOrd="0" destOrd="0" presId="urn:microsoft.com/office/officeart/2005/8/layout/orgChart1"/>
    <dgm:cxn modelId="{3D74833B-2588-455E-BD20-FA937E95DCB3}" type="presOf" srcId="{CDABD5C9-6E50-4187-8AD6-78D4DAB04557}" destId="{E95D49D4-279F-4FB5-892B-E3EAFB2141C4}" srcOrd="0" destOrd="0" presId="urn:microsoft.com/office/officeart/2005/8/layout/orgChart1"/>
    <dgm:cxn modelId="{C0508506-CFF7-44EE-AA3D-04E71620E43F}" type="presOf" srcId="{CDABD5C9-6E50-4187-8AD6-78D4DAB04557}" destId="{DF1ED88A-0BBF-4934-8E50-D6CF98087660}" srcOrd="1" destOrd="0" presId="urn:microsoft.com/office/officeart/2005/8/layout/orgChart1"/>
    <dgm:cxn modelId="{A120FAB3-F8FE-4A54-9234-32F3A3262836}" type="presOf" srcId="{FE438C1D-7616-4276-9FC3-5DBEC041F02E}" destId="{317B819B-2609-4C56-9884-0619B8D4BF0B}" srcOrd="0" destOrd="0" presId="urn:microsoft.com/office/officeart/2005/8/layout/orgChart1"/>
    <dgm:cxn modelId="{7138B118-B578-4979-80AE-AFA94D6F2B35}" type="presOf" srcId="{9AD066FE-18FF-4079-97CF-3F704E24F94F}" destId="{06BDF837-6E0A-4716-A0ED-F128C2AFB19A}" srcOrd="0" destOrd="0" presId="urn:microsoft.com/office/officeart/2005/8/layout/orgChart1"/>
    <dgm:cxn modelId="{9B2EDD07-A79E-4647-889F-369B1B44BA5E}" type="presOf" srcId="{A1D263F5-769B-4C2F-BBD0-6C3E199E053B}" destId="{8560085B-4108-4206-95B3-F4544DCA88A8}" srcOrd="0" destOrd="0" presId="urn:microsoft.com/office/officeart/2005/8/layout/orgChart1"/>
    <dgm:cxn modelId="{4248CF25-1FB9-41CF-BBC8-9F9A41E1F9FC}" type="presOf" srcId="{D7504621-623C-4D63-BDE8-4DB03DE9EA4D}" destId="{348E25FC-B189-4C9B-8D1C-D1A67BCDC2AB}" srcOrd="0" destOrd="0" presId="urn:microsoft.com/office/officeart/2005/8/layout/orgChart1"/>
    <dgm:cxn modelId="{90C0C0EB-F678-46F3-91F6-728A726DAB20}" type="presOf" srcId="{42344685-BA78-4E13-ACD8-D978EA740C7C}" destId="{E70486A3-8E7D-43F6-B1E7-7B45A30AEEED}" srcOrd="0" destOrd="0" presId="urn:microsoft.com/office/officeart/2005/8/layout/orgChart1"/>
    <dgm:cxn modelId="{E1618C81-472A-4768-81F0-52F8691FE814}" srcId="{7468DCE4-DE11-45E2-A638-325B2A781B13}" destId="{A1D263F5-769B-4C2F-BBD0-6C3E199E053B}" srcOrd="2" destOrd="0" parTransId="{C50F2141-EA14-43F5-83D5-96A10E37064F}" sibTransId="{D7CECC67-3500-4E00-B8AE-AAD9ACE1884C}"/>
    <dgm:cxn modelId="{AFF3C9D8-28DF-4FEA-8CAB-1EFC5ED06AB8}" type="presOf" srcId="{A1D263F5-769B-4C2F-BBD0-6C3E199E053B}" destId="{9011812F-08B1-4FE9-A39A-B735D7AD153C}" srcOrd="1" destOrd="0" presId="urn:microsoft.com/office/officeart/2005/8/layout/orgChart1"/>
    <dgm:cxn modelId="{2730D2B5-2F5E-4722-B264-4AE3AB548D6A}" srcId="{7468DCE4-DE11-45E2-A638-325B2A781B13}" destId="{0D5E3F99-B342-43DA-87D4-1513143909F9}" srcOrd="1" destOrd="0" parTransId="{9AD066FE-18FF-4079-97CF-3F704E24F94F}" sibTransId="{ED4B3E01-9AFA-4219-A3AD-B8DE4049F967}"/>
    <dgm:cxn modelId="{1E196CB3-CFA7-4E77-A379-1D6A303E19AC}" type="presOf" srcId="{C4228CC8-9C6A-4AB6-AFAB-8C56CEF8D2D0}" destId="{BCBD7949-7AD6-4A8F-8B8B-36CF4B3367E5}" srcOrd="1" destOrd="0" presId="urn:microsoft.com/office/officeart/2005/8/layout/orgChart1"/>
    <dgm:cxn modelId="{D7B85FCD-7A85-4461-90B5-0F81971A1016}" srcId="{42344685-BA78-4E13-ACD8-D978EA740C7C}" destId="{C4228CC8-9C6A-4AB6-AFAB-8C56CEF8D2D0}" srcOrd="1" destOrd="0" parTransId="{FE438C1D-7616-4276-9FC3-5DBEC041F02E}" sibTransId="{9EA6A15A-433C-4D3A-94EC-1386703F100E}"/>
    <dgm:cxn modelId="{A0791EAB-015D-4539-AB41-03A7C44183D2}" type="presOf" srcId="{0AE25D25-E930-4A5C-AA38-358661359993}" destId="{B93F4938-21F3-4D37-A0DD-42F00AB57F54}" srcOrd="0" destOrd="0" presId="urn:microsoft.com/office/officeart/2005/8/layout/orgChart1"/>
    <dgm:cxn modelId="{F3D0EA7F-3073-41E9-B4A6-554EF8B8225A}" srcId="{CDABD5C9-6E50-4187-8AD6-78D4DAB04557}" destId="{42344685-BA78-4E13-ACD8-D978EA740C7C}" srcOrd="1" destOrd="0" parTransId="{398F4C92-B4DD-4B82-A0B1-717E0008D529}" sibTransId="{EBC80B0C-E343-4070-B924-63B67C0806BA}"/>
    <dgm:cxn modelId="{09179760-89E8-4429-859E-B975D716F5AA}" type="presOf" srcId="{B23904F7-3E65-4707-9D45-E35F6CDFE69B}" destId="{D255632C-534B-4458-822F-E750907A5068}" srcOrd="1" destOrd="0" presId="urn:microsoft.com/office/officeart/2005/8/layout/orgChart1"/>
    <dgm:cxn modelId="{CB4801DA-8249-44B3-99D6-3F4D3EB85A78}" type="presOf" srcId="{E7E7EA28-9F41-44E4-9930-394A897E091A}" destId="{DF6DA685-4D24-46CB-8702-CE79C895B338}" srcOrd="0" destOrd="0" presId="urn:microsoft.com/office/officeart/2005/8/layout/orgChart1"/>
    <dgm:cxn modelId="{C39250E3-FB1C-4DF3-A74A-0A171688714B}" type="presOf" srcId="{398F4C92-B4DD-4B82-A0B1-717E0008D529}" destId="{76032BF9-C894-4042-B18D-065A4216368A}" srcOrd="0" destOrd="0" presId="urn:microsoft.com/office/officeart/2005/8/layout/orgChart1"/>
    <dgm:cxn modelId="{90FEF4C1-A8E8-4FD1-98E1-AFC936A985E2}" type="presOf" srcId="{7468DCE4-DE11-45E2-A638-325B2A781B13}" destId="{1A7F1D8C-9AE8-4518-A154-026BF913C4EB}" srcOrd="1" destOrd="0" presId="urn:microsoft.com/office/officeart/2005/8/layout/orgChart1"/>
    <dgm:cxn modelId="{7FF2424D-6945-47B5-8ED2-9CC62B1B135E}" type="presOf" srcId="{737F1A80-2ED4-4879-9159-B905D46063DC}" destId="{9CF8C495-1F26-4AF6-AC7C-3A12535D9573}" srcOrd="0" destOrd="0" presId="urn:microsoft.com/office/officeart/2005/8/layout/orgChart1"/>
    <dgm:cxn modelId="{E4FF362E-A648-451C-8491-14CDC2E09547}" type="presOf" srcId="{D7504621-623C-4D63-BDE8-4DB03DE9EA4D}" destId="{12B5F93E-F2E4-4875-9510-83191801BA48}" srcOrd="1" destOrd="0" presId="urn:microsoft.com/office/officeart/2005/8/layout/orgChart1"/>
    <dgm:cxn modelId="{C93227F7-970C-4492-98AF-07B1E646CFE9}" srcId="{AA8BA28D-EEAE-44F5-9BCD-59BEB8C4E110}" destId="{3D9AD97F-FC5A-4C67-9F2B-8C4008810A08}" srcOrd="1" destOrd="0" parTransId="{B62095C8-85A3-43B8-A47E-AF606ADD3412}" sibTransId="{276327F5-3AA1-4130-AE82-DB7956C689F2}"/>
    <dgm:cxn modelId="{B74A6CE2-85B0-404F-847A-0FC4B5C0EA92}" type="presOf" srcId="{FB0BA7E0-D765-42BB-968A-6DD62447AC73}" destId="{3D2F3313-6147-4457-B66D-A86938889854}" srcOrd="0" destOrd="0" presId="urn:microsoft.com/office/officeart/2005/8/layout/orgChart1"/>
    <dgm:cxn modelId="{2535F9CB-350D-41F9-8855-E4B3996EA29B}" srcId="{CDABD5C9-6E50-4187-8AD6-78D4DAB04557}" destId="{7468DCE4-DE11-45E2-A638-325B2A781B13}" srcOrd="2" destOrd="0" parTransId="{00B30A3D-8936-4774-A0F8-F641A9DB5DA4}" sibTransId="{52A0D4B3-5F77-4E85-95BB-78191FC6269C}"/>
    <dgm:cxn modelId="{9EF0C3CD-7DFB-4B8C-941A-A8EC3F3D9544}" type="presOf" srcId="{C50F2141-EA14-43F5-83D5-96A10E37064F}" destId="{C958B002-9456-4AB4-AFE7-6B073F496E43}" srcOrd="0" destOrd="0" presId="urn:microsoft.com/office/officeart/2005/8/layout/orgChart1"/>
    <dgm:cxn modelId="{BEB46646-EE99-46AC-9597-EF8D91F7ED27}" type="presOf" srcId="{C4228CC8-9C6A-4AB6-AFAB-8C56CEF8D2D0}" destId="{8FEA5301-0545-461B-93BE-DB6B2612C13A}" srcOrd="0" destOrd="0" presId="urn:microsoft.com/office/officeart/2005/8/layout/orgChart1"/>
    <dgm:cxn modelId="{0FB33FC7-AF23-4C54-925C-71CA6C05C670}" type="presOf" srcId="{00B30A3D-8936-4774-A0F8-F641A9DB5DA4}" destId="{90BAF7A3-AD05-4E12-BD9F-381F21819BE7}" srcOrd="0" destOrd="0" presId="urn:microsoft.com/office/officeart/2005/8/layout/orgChart1"/>
    <dgm:cxn modelId="{7AF1F8E2-220C-4DA9-8255-BDCF5FB815B8}" type="presOf" srcId="{AA8BA28D-EEAE-44F5-9BCD-59BEB8C4E110}" destId="{1D76E8BA-269B-4FE7-9523-175917D3AB70}" srcOrd="1" destOrd="0" presId="urn:microsoft.com/office/officeart/2005/8/layout/orgChart1"/>
    <dgm:cxn modelId="{43770207-39F1-4A62-A5D6-5A4AFB7CD8CD}" srcId="{AA8BA28D-EEAE-44F5-9BCD-59BEB8C4E110}" destId="{B23904F7-3E65-4707-9D45-E35F6CDFE69B}" srcOrd="3" destOrd="0" parTransId="{E4F981D6-1ADE-4466-964D-BE4142734F9A}" sibTransId="{A635030E-049F-4FF9-B401-3BFA64D3113F}"/>
    <dgm:cxn modelId="{F0AB5734-6CE2-4DEA-96CA-E53AFF12CD71}" type="presOf" srcId="{1E2C9AEE-1568-4D0E-BD61-8D743A4AE1CF}" destId="{C6A6F23C-25D8-4525-B529-0F7D4DBA49F2}" srcOrd="0" destOrd="0" presId="urn:microsoft.com/office/officeart/2005/8/layout/orgChart1"/>
    <dgm:cxn modelId="{4047A6FF-2463-4349-A8A8-91E547B2468D}" type="presOf" srcId="{7468DCE4-DE11-45E2-A638-325B2A781B13}" destId="{272791CF-167D-41D1-BEA4-7299F8997DBC}" srcOrd="0" destOrd="0" presId="urn:microsoft.com/office/officeart/2005/8/layout/orgChart1"/>
    <dgm:cxn modelId="{DB2B6B61-5D82-4FCA-9908-BDC7E20746C5}" type="presOf" srcId="{B23904F7-3E65-4707-9D45-E35F6CDFE69B}" destId="{2FCD12B4-BC76-4F2C-BFD5-7AFF5D05F7AC}" srcOrd="0" destOrd="0" presId="urn:microsoft.com/office/officeart/2005/8/layout/orgChart1"/>
    <dgm:cxn modelId="{F71B65CE-9766-41C2-8DF7-447E183D0899}" type="presOf" srcId="{0D5E3F99-B342-43DA-87D4-1513143909F9}" destId="{7D31F22C-B60B-4026-9F35-B175521656AC}" srcOrd="1" destOrd="0" presId="urn:microsoft.com/office/officeart/2005/8/layout/orgChart1"/>
    <dgm:cxn modelId="{6FB7A0A6-87D1-44A7-99E1-F4B8D8DE845E}" type="presOf" srcId="{E7E7EA28-9F41-44E4-9930-394A897E091A}" destId="{4665CBCD-C078-4501-AA96-27864F52784B}" srcOrd="1" destOrd="0" presId="urn:microsoft.com/office/officeart/2005/8/layout/orgChart1"/>
    <dgm:cxn modelId="{D9C8E8BD-09EF-4779-8C7D-D3C1EA43664B}" srcId="{AA8BA28D-EEAE-44F5-9BCD-59BEB8C4E110}" destId="{FC0F3F68-50D7-49F5-AC7F-F59E698FE5D7}" srcOrd="2" destOrd="0" parTransId="{96032E81-1020-429D-9F36-BF4A48FA383E}" sibTransId="{166F1674-3838-492F-B2A5-B22C890006BC}"/>
    <dgm:cxn modelId="{AF5F61CE-39E6-4C73-9A6A-0B0E3C5E24FE}" type="presOf" srcId="{3D9AD97F-FC5A-4C67-9F2B-8C4008810A08}" destId="{84CB7AD8-6A65-4408-9000-4A22F6C54890}" srcOrd="1" destOrd="0" presId="urn:microsoft.com/office/officeart/2005/8/layout/orgChart1"/>
    <dgm:cxn modelId="{F17BDE6C-A29E-448D-84C6-C1E21BCD7319}" srcId="{CDABD5C9-6E50-4187-8AD6-78D4DAB04557}" destId="{AA8BA28D-EEAE-44F5-9BCD-59BEB8C4E110}" srcOrd="0" destOrd="0" parTransId="{0AE25D25-E930-4A5C-AA38-358661359993}" sibTransId="{199D57A7-5B6B-42B5-AC80-B2FB8A0EC7AA}"/>
    <dgm:cxn modelId="{2BCAC398-15F8-4AF9-B62F-BBC2F0D8BBAE}" type="presOf" srcId="{AA8BA28D-EEAE-44F5-9BCD-59BEB8C4E110}" destId="{FDCB84B1-7BB1-41E4-9266-450ED3C62299}" srcOrd="0" destOrd="0" presId="urn:microsoft.com/office/officeart/2005/8/layout/orgChart1"/>
    <dgm:cxn modelId="{424ECFF3-D7D1-4EBB-ACE6-EF9034B0F03D}" type="presOf" srcId="{1292E644-F915-4D3E-B68B-A53E16F2C35F}" destId="{076B9575-52F0-4F7A-A66F-A4458220E338}" srcOrd="0" destOrd="0" presId="urn:microsoft.com/office/officeart/2005/8/layout/orgChart1"/>
    <dgm:cxn modelId="{354456D9-3678-4965-9862-0DC9983B42E3}" type="presOf" srcId="{74BB282A-8CCE-4567-8C8E-AFACE659A909}" destId="{F707D587-D18F-435D-B14F-F29C88F6F986}" srcOrd="0" destOrd="0" presId="urn:microsoft.com/office/officeart/2005/8/layout/orgChart1"/>
    <dgm:cxn modelId="{3F8F729B-E930-4B29-BEE0-A3290541E1AF}" type="presParOf" srcId="{076B9575-52F0-4F7A-A66F-A4458220E338}" destId="{DEFDA205-00D4-42CF-BCFD-CAD5689768D5}" srcOrd="0" destOrd="0" presId="urn:microsoft.com/office/officeart/2005/8/layout/orgChart1"/>
    <dgm:cxn modelId="{4BA564F5-7458-48BE-9C60-AA7652870FF8}" type="presParOf" srcId="{DEFDA205-00D4-42CF-BCFD-CAD5689768D5}" destId="{1929EE5A-0B7A-4370-8398-6B420EC41597}" srcOrd="0" destOrd="0" presId="urn:microsoft.com/office/officeart/2005/8/layout/orgChart1"/>
    <dgm:cxn modelId="{763B0C55-796C-4966-8227-34CBCEAAE7BF}" type="presParOf" srcId="{1929EE5A-0B7A-4370-8398-6B420EC41597}" destId="{E95D49D4-279F-4FB5-892B-E3EAFB2141C4}" srcOrd="0" destOrd="0" presId="urn:microsoft.com/office/officeart/2005/8/layout/orgChart1"/>
    <dgm:cxn modelId="{6EC3FEEA-4D8E-4E8D-A893-30704CD8982F}" type="presParOf" srcId="{1929EE5A-0B7A-4370-8398-6B420EC41597}" destId="{DF1ED88A-0BBF-4934-8E50-D6CF98087660}" srcOrd="1" destOrd="0" presId="urn:microsoft.com/office/officeart/2005/8/layout/orgChart1"/>
    <dgm:cxn modelId="{2BAAA71C-0A3B-4758-B954-7A795BA7F89E}" type="presParOf" srcId="{DEFDA205-00D4-42CF-BCFD-CAD5689768D5}" destId="{FDA02008-543B-466F-83FB-B94E76310978}" srcOrd="1" destOrd="0" presId="urn:microsoft.com/office/officeart/2005/8/layout/orgChart1"/>
    <dgm:cxn modelId="{141E597D-A403-49B3-A6E8-24C08418D2CD}" type="presParOf" srcId="{FDA02008-543B-466F-83FB-B94E76310978}" destId="{B93F4938-21F3-4D37-A0DD-42F00AB57F54}" srcOrd="0" destOrd="0" presId="urn:microsoft.com/office/officeart/2005/8/layout/orgChart1"/>
    <dgm:cxn modelId="{8B6EFCAE-76FB-4F36-BB1E-57241BF27613}" type="presParOf" srcId="{FDA02008-543B-466F-83FB-B94E76310978}" destId="{64702A53-2D25-4AE6-AE75-67CB44FC3780}" srcOrd="1" destOrd="0" presId="urn:microsoft.com/office/officeart/2005/8/layout/orgChart1"/>
    <dgm:cxn modelId="{E1C17C65-9549-4DFC-820B-045D39CD0328}" type="presParOf" srcId="{64702A53-2D25-4AE6-AE75-67CB44FC3780}" destId="{CF49E325-658B-44A0-8C69-E55FE3923102}" srcOrd="0" destOrd="0" presId="urn:microsoft.com/office/officeart/2005/8/layout/orgChart1"/>
    <dgm:cxn modelId="{57D19E9F-0CF8-4DCF-A623-68C5070C711D}" type="presParOf" srcId="{CF49E325-658B-44A0-8C69-E55FE3923102}" destId="{FDCB84B1-7BB1-41E4-9266-450ED3C62299}" srcOrd="0" destOrd="0" presId="urn:microsoft.com/office/officeart/2005/8/layout/orgChart1"/>
    <dgm:cxn modelId="{1D461E40-DBD8-4A5F-89F7-A8E5A36A7205}" type="presParOf" srcId="{CF49E325-658B-44A0-8C69-E55FE3923102}" destId="{1D76E8BA-269B-4FE7-9523-175917D3AB70}" srcOrd="1" destOrd="0" presId="urn:microsoft.com/office/officeart/2005/8/layout/orgChart1"/>
    <dgm:cxn modelId="{C506EEF4-6FEA-4696-8C7E-C5A13890FAD7}" type="presParOf" srcId="{64702A53-2D25-4AE6-AE75-67CB44FC3780}" destId="{F46CF84C-F326-4B67-8946-1068B704F325}" srcOrd="1" destOrd="0" presId="urn:microsoft.com/office/officeart/2005/8/layout/orgChart1"/>
    <dgm:cxn modelId="{860EDB36-8F1A-4225-B438-E67A3B9F7CE3}" type="presParOf" srcId="{F46CF84C-F326-4B67-8946-1068B704F325}" destId="{F707D587-D18F-435D-B14F-F29C88F6F986}" srcOrd="0" destOrd="0" presId="urn:microsoft.com/office/officeart/2005/8/layout/orgChart1"/>
    <dgm:cxn modelId="{0C2F3122-7BF6-4656-B9BA-22A93D1E6F14}" type="presParOf" srcId="{F46CF84C-F326-4B67-8946-1068B704F325}" destId="{D4F0C0E4-1918-4A52-A9AD-6FB73E7658AC}" srcOrd="1" destOrd="0" presId="urn:microsoft.com/office/officeart/2005/8/layout/orgChart1"/>
    <dgm:cxn modelId="{C2E1E7D4-F87A-43FE-8FD6-B40AB7896370}" type="presParOf" srcId="{D4F0C0E4-1918-4A52-A9AD-6FB73E7658AC}" destId="{B5DA93B5-BB3B-4B19-B799-9AD5759A209F}" srcOrd="0" destOrd="0" presId="urn:microsoft.com/office/officeart/2005/8/layout/orgChart1"/>
    <dgm:cxn modelId="{869CC997-45F1-4D8A-996E-79377FD2B227}" type="presParOf" srcId="{B5DA93B5-BB3B-4B19-B799-9AD5759A209F}" destId="{348E25FC-B189-4C9B-8D1C-D1A67BCDC2AB}" srcOrd="0" destOrd="0" presId="urn:microsoft.com/office/officeart/2005/8/layout/orgChart1"/>
    <dgm:cxn modelId="{14BFEC6F-0EA8-492D-8400-336879B9CA77}" type="presParOf" srcId="{B5DA93B5-BB3B-4B19-B799-9AD5759A209F}" destId="{12B5F93E-F2E4-4875-9510-83191801BA48}" srcOrd="1" destOrd="0" presId="urn:microsoft.com/office/officeart/2005/8/layout/orgChart1"/>
    <dgm:cxn modelId="{083872AF-3DFD-4C04-A4F8-B98A336CE9FC}" type="presParOf" srcId="{D4F0C0E4-1918-4A52-A9AD-6FB73E7658AC}" destId="{A4559814-40CA-4151-97AB-EFF5FBA71BC2}" srcOrd="1" destOrd="0" presId="urn:microsoft.com/office/officeart/2005/8/layout/orgChart1"/>
    <dgm:cxn modelId="{AA410832-B67F-4B90-88BE-9317C517C78C}" type="presParOf" srcId="{D4F0C0E4-1918-4A52-A9AD-6FB73E7658AC}" destId="{AE7CD343-0114-432A-B41C-8AF4303991C8}" srcOrd="2" destOrd="0" presId="urn:microsoft.com/office/officeart/2005/8/layout/orgChart1"/>
    <dgm:cxn modelId="{560DF581-4ACE-4A90-9F22-CFF83447A021}" type="presParOf" srcId="{F46CF84C-F326-4B67-8946-1068B704F325}" destId="{027169C5-CD92-47B3-89EA-4F3E0CBA09E1}" srcOrd="2" destOrd="0" presId="urn:microsoft.com/office/officeart/2005/8/layout/orgChart1"/>
    <dgm:cxn modelId="{63D57E99-9A45-449B-9914-86E53EFFD88E}" type="presParOf" srcId="{F46CF84C-F326-4B67-8946-1068B704F325}" destId="{3CD5B9C2-7041-4886-96BC-7C94071C3ABD}" srcOrd="3" destOrd="0" presId="urn:microsoft.com/office/officeart/2005/8/layout/orgChart1"/>
    <dgm:cxn modelId="{0BE7DC86-2244-468D-9808-5DAE05F6B0D2}" type="presParOf" srcId="{3CD5B9C2-7041-4886-96BC-7C94071C3ABD}" destId="{9B4066A5-6513-4FCB-AE81-BC3CA0B0816D}" srcOrd="0" destOrd="0" presId="urn:microsoft.com/office/officeart/2005/8/layout/orgChart1"/>
    <dgm:cxn modelId="{12607DE8-93ED-4AB3-99E5-2B4F6FBD96DC}" type="presParOf" srcId="{9B4066A5-6513-4FCB-AE81-BC3CA0B0816D}" destId="{9E01080A-FF50-4E4A-9DFD-00874E232AE3}" srcOrd="0" destOrd="0" presId="urn:microsoft.com/office/officeart/2005/8/layout/orgChart1"/>
    <dgm:cxn modelId="{B8D2B722-443A-481D-94FE-A2A343F260DD}" type="presParOf" srcId="{9B4066A5-6513-4FCB-AE81-BC3CA0B0816D}" destId="{84CB7AD8-6A65-4408-9000-4A22F6C54890}" srcOrd="1" destOrd="0" presId="urn:microsoft.com/office/officeart/2005/8/layout/orgChart1"/>
    <dgm:cxn modelId="{0E199B69-3831-41E9-937C-881439EBE7A9}" type="presParOf" srcId="{3CD5B9C2-7041-4886-96BC-7C94071C3ABD}" destId="{EE34E34F-DDF4-411B-8A9E-0F8C5955AB86}" srcOrd="1" destOrd="0" presId="urn:microsoft.com/office/officeart/2005/8/layout/orgChart1"/>
    <dgm:cxn modelId="{260804DC-D867-4E81-B9F2-40CD7896187A}" type="presParOf" srcId="{3CD5B9C2-7041-4886-96BC-7C94071C3ABD}" destId="{BD153302-F219-415B-A4EA-7565E270FAF4}" srcOrd="2" destOrd="0" presId="urn:microsoft.com/office/officeart/2005/8/layout/orgChart1"/>
    <dgm:cxn modelId="{FC39E662-ED35-4799-ACC4-5FB4A41A0978}" type="presParOf" srcId="{F46CF84C-F326-4B67-8946-1068B704F325}" destId="{FE2F1787-9D90-4F36-8770-483E2B77B1F3}" srcOrd="4" destOrd="0" presId="urn:microsoft.com/office/officeart/2005/8/layout/orgChart1"/>
    <dgm:cxn modelId="{A4C508D8-98DC-4C9A-91E1-7556CBA4B5EF}" type="presParOf" srcId="{F46CF84C-F326-4B67-8946-1068B704F325}" destId="{FE51DCD7-4873-40CB-A708-3D7027893BF7}" srcOrd="5" destOrd="0" presId="urn:microsoft.com/office/officeart/2005/8/layout/orgChart1"/>
    <dgm:cxn modelId="{A8AA66C9-4973-492E-B510-8D08DCE8FC1E}" type="presParOf" srcId="{FE51DCD7-4873-40CB-A708-3D7027893BF7}" destId="{A7F78165-50E6-4BEE-8DEF-F3004732AB2A}" srcOrd="0" destOrd="0" presId="urn:microsoft.com/office/officeart/2005/8/layout/orgChart1"/>
    <dgm:cxn modelId="{A1942B64-C1AE-4D41-BB4A-AD963F40633D}" type="presParOf" srcId="{A7F78165-50E6-4BEE-8DEF-F3004732AB2A}" destId="{E6764FED-4E82-4B9A-9EA1-C8037EBA1F3E}" srcOrd="0" destOrd="0" presId="urn:microsoft.com/office/officeart/2005/8/layout/orgChart1"/>
    <dgm:cxn modelId="{C937F100-0196-4222-8572-43E2D97CBB90}" type="presParOf" srcId="{A7F78165-50E6-4BEE-8DEF-F3004732AB2A}" destId="{AC5D15D2-2465-42C3-B63E-601B15EB0DA1}" srcOrd="1" destOrd="0" presId="urn:microsoft.com/office/officeart/2005/8/layout/orgChart1"/>
    <dgm:cxn modelId="{1EDCA190-BC63-41FB-B73D-6FAFFB8E04FA}" type="presParOf" srcId="{FE51DCD7-4873-40CB-A708-3D7027893BF7}" destId="{6054EB96-0F5B-47EB-B6F7-CC3F8C4526CF}" srcOrd="1" destOrd="0" presId="urn:microsoft.com/office/officeart/2005/8/layout/orgChart1"/>
    <dgm:cxn modelId="{CF78336B-85A2-4C99-A5D0-25A3572B31BF}" type="presParOf" srcId="{FE51DCD7-4873-40CB-A708-3D7027893BF7}" destId="{47549E4F-D569-464E-BA9D-8AFDB3FBDDE1}" srcOrd="2" destOrd="0" presId="urn:microsoft.com/office/officeart/2005/8/layout/orgChart1"/>
    <dgm:cxn modelId="{F49B8EF0-97D0-46A1-8D13-3A0BA93E5DFE}" type="presParOf" srcId="{F46CF84C-F326-4B67-8946-1068B704F325}" destId="{DABB32CC-02A4-419A-A509-3267427B4848}" srcOrd="6" destOrd="0" presId="urn:microsoft.com/office/officeart/2005/8/layout/orgChart1"/>
    <dgm:cxn modelId="{64D7B55F-7A60-4A9A-A34D-00E51F5E1038}" type="presParOf" srcId="{F46CF84C-F326-4B67-8946-1068B704F325}" destId="{28A1F7BA-D292-4F8F-BD56-75C6FBDB2EE2}" srcOrd="7" destOrd="0" presId="urn:microsoft.com/office/officeart/2005/8/layout/orgChart1"/>
    <dgm:cxn modelId="{8835A94E-D9A0-462B-9164-8E14CA8CA5C3}" type="presParOf" srcId="{28A1F7BA-D292-4F8F-BD56-75C6FBDB2EE2}" destId="{CF8BEAC5-8662-40DC-8C50-85CFBF0C0DBB}" srcOrd="0" destOrd="0" presId="urn:microsoft.com/office/officeart/2005/8/layout/orgChart1"/>
    <dgm:cxn modelId="{2428090B-1F0B-453D-9970-3643A0AD1D3B}" type="presParOf" srcId="{CF8BEAC5-8662-40DC-8C50-85CFBF0C0DBB}" destId="{2FCD12B4-BC76-4F2C-BFD5-7AFF5D05F7AC}" srcOrd="0" destOrd="0" presId="urn:microsoft.com/office/officeart/2005/8/layout/orgChart1"/>
    <dgm:cxn modelId="{AB5CCAF4-0E99-4654-92A1-AFE90939821F}" type="presParOf" srcId="{CF8BEAC5-8662-40DC-8C50-85CFBF0C0DBB}" destId="{D255632C-534B-4458-822F-E750907A5068}" srcOrd="1" destOrd="0" presId="urn:microsoft.com/office/officeart/2005/8/layout/orgChart1"/>
    <dgm:cxn modelId="{784AFF95-C9B2-476B-BF69-25169932A6F2}" type="presParOf" srcId="{28A1F7BA-D292-4F8F-BD56-75C6FBDB2EE2}" destId="{20BDC24D-22A7-47AA-A76D-BC166E91D002}" srcOrd="1" destOrd="0" presId="urn:microsoft.com/office/officeart/2005/8/layout/orgChart1"/>
    <dgm:cxn modelId="{0AC3C50F-8B9A-4E97-AC62-F24529E3DA18}" type="presParOf" srcId="{28A1F7BA-D292-4F8F-BD56-75C6FBDB2EE2}" destId="{EFE723AA-80D0-4CDC-AE96-8FC2D387813A}" srcOrd="2" destOrd="0" presId="urn:microsoft.com/office/officeart/2005/8/layout/orgChart1"/>
    <dgm:cxn modelId="{C6FB1B7B-5D12-4998-9904-4D12EA86FE65}" type="presParOf" srcId="{64702A53-2D25-4AE6-AE75-67CB44FC3780}" destId="{34A44580-3F7B-4814-ACB6-C759AF6EDBCF}" srcOrd="2" destOrd="0" presId="urn:microsoft.com/office/officeart/2005/8/layout/orgChart1"/>
    <dgm:cxn modelId="{3E7FA60A-2B9C-4AAF-BE6B-AB7A0921070A}" type="presParOf" srcId="{FDA02008-543B-466F-83FB-B94E76310978}" destId="{76032BF9-C894-4042-B18D-065A4216368A}" srcOrd="2" destOrd="0" presId="urn:microsoft.com/office/officeart/2005/8/layout/orgChart1"/>
    <dgm:cxn modelId="{5DBBDFA1-1686-49FE-9829-F955E784756A}" type="presParOf" srcId="{FDA02008-543B-466F-83FB-B94E76310978}" destId="{85C87EF6-DD9B-4C30-A6AE-E87C91E6C552}" srcOrd="3" destOrd="0" presId="urn:microsoft.com/office/officeart/2005/8/layout/orgChart1"/>
    <dgm:cxn modelId="{81E8A29D-7650-4FCB-B431-C3E11BD6A03A}" type="presParOf" srcId="{85C87EF6-DD9B-4C30-A6AE-E87C91E6C552}" destId="{8CE0684B-615F-4490-8ED3-5E6743CBF7A3}" srcOrd="0" destOrd="0" presId="urn:microsoft.com/office/officeart/2005/8/layout/orgChart1"/>
    <dgm:cxn modelId="{641B4E87-CD1C-4841-83FD-254C33F80A25}" type="presParOf" srcId="{8CE0684B-615F-4490-8ED3-5E6743CBF7A3}" destId="{E70486A3-8E7D-43F6-B1E7-7B45A30AEEED}" srcOrd="0" destOrd="0" presId="urn:microsoft.com/office/officeart/2005/8/layout/orgChart1"/>
    <dgm:cxn modelId="{6022F397-3973-40BF-A170-CD9617C0DF40}" type="presParOf" srcId="{8CE0684B-615F-4490-8ED3-5E6743CBF7A3}" destId="{F24A0855-B507-4E34-A08F-BDB613310BAB}" srcOrd="1" destOrd="0" presId="urn:microsoft.com/office/officeart/2005/8/layout/orgChart1"/>
    <dgm:cxn modelId="{A7797AB4-E36C-4A02-BA22-5C105B211187}" type="presParOf" srcId="{85C87EF6-DD9B-4C30-A6AE-E87C91E6C552}" destId="{4B58DEA3-FD7A-4548-9016-2514A2D88210}" srcOrd="1" destOrd="0" presId="urn:microsoft.com/office/officeart/2005/8/layout/orgChart1"/>
    <dgm:cxn modelId="{60F2602A-9993-4403-A827-B1E911F8C125}" type="presParOf" srcId="{4B58DEA3-FD7A-4548-9016-2514A2D88210}" destId="{3D2F3313-6147-4457-B66D-A86938889854}" srcOrd="0" destOrd="0" presId="urn:microsoft.com/office/officeart/2005/8/layout/orgChart1"/>
    <dgm:cxn modelId="{B4D237A7-1EC6-4A19-8A9B-BDE7EA40EC12}" type="presParOf" srcId="{4B58DEA3-FD7A-4548-9016-2514A2D88210}" destId="{AF83F5D2-FB8F-4A8E-9398-118849F6C884}" srcOrd="1" destOrd="0" presId="urn:microsoft.com/office/officeart/2005/8/layout/orgChart1"/>
    <dgm:cxn modelId="{59C2C76B-804C-47B7-ABBB-F87831A0CD10}" type="presParOf" srcId="{AF83F5D2-FB8F-4A8E-9398-118849F6C884}" destId="{DC50B6DD-F38F-4B18-A891-A001F6DAA3FD}" srcOrd="0" destOrd="0" presId="urn:microsoft.com/office/officeart/2005/8/layout/orgChart1"/>
    <dgm:cxn modelId="{FDAC1992-A9C9-4BCB-8A02-9026AC41E72D}" type="presParOf" srcId="{DC50B6DD-F38F-4B18-A891-A001F6DAA3FD}" destId="{9CF8C495-1F26-4AF6-AC7C-3A12535D9573}" srcOrd="0" destOrd="0" presId="urn:microsoft.com/office/officeart/2005/8/layout/orgChart1"/>
    <dgm:cxn modelId="{82BB537A-B5B8-451D-9F30-8EC2D76F983B}" type="presParOf" srcId="{DC50B6DD-F38F-4B18-A891-A001F6DAA3FD}" destId="{FEB59B45-5C78-43F0-B643-B1C6D86C5881}" srcOrd="1" destOrd="0" presId="urn:microsoft.com/office/officeart/2005/8/layout/orgChart1"/>
    <dgm:cxn modelId="{CCDF6AF1-27BC-4559-B4DF-7A6E2422C967}" type="presParOf" srcId="{AF83F5D2-FB8F-4A8E-9398-118849F6C884}" destId="{3020D5B0-6798-4CFF-8CB1-2DA79DB586C6}" srcOrd="1" destOrd="0" presId="urn:microsoft.com/office/officeart/2005/8/layout/orgChart1"/>
    <dgm:cxn modelId="{00D16BC8-9AF1-4746-8946-19CED2018AD7}" type="presParOf" srcId="{AF83F5D2-FB8F-4A8E-9398-118849F6C884}" destId="{C64BF518-2CFD-4E37-ABB1-EA88B61B53A9}" srcOrd="2" destOrd="0" presId="urn:microsoft.com/office/officeart/2005/8/layout/orgChart1"/>
    <dgm:cxn modelId="{344415A9-B79D-4957-986D-C36BEB9017D1}" type="presParOf" srcId="{4B58DEA3-FD7A-4548-9016-2514A2D88210}" destId="{317B819B-2609-4C56-9884-0619B8D4BF0B}" srcOrd="2" destOrd="0" presId="urn:microsoft.com/office/officeart/2005/8/layout/orgChart1"/>
    <dgm:cxn modelId="{CEB4CBAC-4592-43EB-ADA4-513A9E3AA3FE}" type="presParOf" srcId="{4B58DEA3-FD7A-4548-9016-2514A2D88210}" destId="{6C80E459-3B11-4A43-985B-91293D2B2912}" srcOrd="3" destOrd="0" presId="urn:microsoft.com/office/officeart/2005/8/layout/orgChart1"/>
    <dgm:cxn modelId="{D4447C0D-CC03-42EC-B96E-D4538BE204F8}" type="presParOf" srcId="{6C80E459-3B11-4A43-985B-91293D2B2912}" destId="{529CCBEF-B21B-47EA-8CDD-A10C97AF295F}" srcOrd="0" destOrd="0" presId="urn:microsoft.com/office/officeart/2005/8/layout/orgChart1"/>
    <dgm:cxn modelId="{CF90E478-8FC9-48E1-B139-0769F48E0D6B}" type="presParOf" srcId="{529CCBEF-B21B-47EA-8CDD-A10C97AF295F}" destId="{8FEA5301-0545-461B-93BE-DB6B2612C13A}" srcOrd="0" destOrd="0" presId="urn:microsoft.com/office/officeart/2005/8/layout/orgChart1"/>
    <dgm:cxn modelId="{9BBFCC5F-ACCA-4E5B-817B-6E9D01EB3C03}" type="presParOf" srcId="{529CCBEF-B21B-47EA-8CDD-A10C97AF295F}" destId="{BCBD7949-7AD6-4A8F-8B8B-36CF4B3367E5}" srcOrd="1" destOrd="0" presId="urn:microsoft.com/office/officeart/2005/8/layout/orgChart1"/>
    <dgm:cxn modelId="{0C1342CE-5D96-4DD5-A2AB-F7F3CE020F7A}" type="presParOf" srcId="{6C80E459-3B11-4A43-985B-91293D2B2912}" destId="{7AE6E8EB-D1A9-49F3-9E01-B39A7851C800}" srcOrd="1" destOrd="0" presId="urn:microsoft.com/office/officeart/2005/8/layout/orgChart1"/>
    <dgm:cxn modelId="{1DE62869-6348-458F-8307-D65896BC70C4}" type="presParOf" srcId="{6C80E459-3B11-4A43-985B-91293D2B2912}" destId="{141E0A5D-BF73-468F-8A78-696F5C560F28}" srcOrd="2" destOrd="0" presId="urn:microsoft.com/office/officeart/2005/8/layout/orgChart1"/>
    <dgm:cxn modelId="{C4F22A2B-0870-407D-BEEE-CAA166B62D41}" type="presParOf" srcId="{85C87EF6-DD9B-4C30-A6AE-E87C91E6C552}" destId="{D294CB6A-5208-4606-A45A-BABB8E9A55A8}" srcOrd="2" destOrd="0" presId="urn:microsoft.com/office/officeart/2005/8/layout/orgChart1"/>
    <dgm:cxn modelId="{DD6AFC3C-4879-4361-B192-F5BA8C30ACB6}" type="presParOf" srcId="{FDA02008-543B-466F-83FB-B94E76310978}" destId="{90BAF7A3-AD05-4E12-BD9F-381F21819BE7}" srcOrd="4" destOrd="0" presId="urn:microsoft.com/office/officeart/2005/8/layout/orgChart1"/>
    <dgm:cxn modelId="{DDB9564E-FC3D-4D58-ACD9-214CC76BCF3F}" type="presParOf" srcId="{FDA02008-543B-466F-83FB-B94E76310978}" destId="{ECB6464A-724F-4C70-AE32-DAA70BBC6B4C}" srcOrd="5" destOrd="0" presId="urn:microsoft.com/office/officeart/2005/8/layout/orgChart1"/>
    <dgm:cxn modelId="{A07682D0-327C-4B8B-B83F-9778A597AB91}" type="presParOf" srcId="{ECB6464A-724F-4C70-AE32-DAA70BBC6B4C}" destId="{E146740E-E684-4DD2-BCC2-641805D1A9B3}" srcOrd="0" destOrd="0" presId="urn:microsoft.com/office/officeart/2005/8/layout/orgChart1"/>
    <dgm:cxn modelId="{8C0B1EF7-9AA8-4596-B2E1-33B6A24FAC81}" type="presParOf" srcId="{E146740E-E684-4DD2-BCC2-641805D1A9B3}" destId="{272791CF-167D-41D1-BEA4-7299F8997DBC}" srcOrd="0" destOrd="0" presId="urn:microsoft.com/office/officeart/2005/8/layout/orgChart1"/>
    <dgm:cxn modelId="{C584E713-2C48-4723-B429-C7103FA3F5B6}" type="presParOf" srcId="{E146740E-E684-4DD2-BCC2-641805D1A9B3}" destId="{1A7F1D8C-9AE8-4518-A154-026BF913C4EB}" srcOrd="1" destOrd="0" presId="urn:microsoft.com/office/officeart/2005/8/layout/orgChart1"/>
    <dgm:cxn modelId="{95A14CE2-B22F-42DC-8F35-D3794A9CE6B1}" type="presParOf" srcId="{ECB6464A-724F-4C70-AE32-DAA70BBC6B4C}" destId="{ED34C0FC-D2CE-4F3C-934F-C5EDC2A3EE6A}" srcOrd="1" destOrd="0" presId="urn:microsoft.com/office/officeart/2005/8/layout/orgChart1"/>
    <dgm:cxn modelId="{6FBB57E8-3F2D-43FF-8BAC-0041EFEF4DAF}" type="presParOf" srcId="{ED34C0FC-D2CE-4F3C-934F-C5EDC2A3EE6A}" destId="{C6A6F23C-25D8-4525-B529-0F7D4DBA49F2}" srcOrd="0" destOrd="0" presId="urn:microsoft.com/office/officeart/2005/8/layout/orgChart1"/>
    <dgm:cxn modelId="{64F65892-A5D7-4EEC-A54B-DAD29B94DA76}" type="presParOf" srcId="{ED34C0FC-D2CE-4F3C-934F-C5EDC2A3EE6A}" destId="{D249D611-AAEA-4688-91EA-0AEE008EBA21}" srcOrd="1" destOrd="0" presId="urn:microsoft.com/office/officeart/2005/8/layout/orgChart1"/>
    <dgm:cxn modelId="{2555BF57-DB74-4D9F-983A-09854F1A406B}" type="presParOf" srcId="{D249D611-AAEA-4688-91EA-0AEE008EBA21}" destId="{0D180AEC-1596-4CB2-815E-ED722B07DF00}" srcOrd="0" destOrd="0" presId="urn:microsoft.com/office/officeart/2005/8/layout/orgChart1"/>
    <dgm:cxn modelId="{2AD5592F-3EF1-4967-96CA-A31DB1B4A13E}" type="presParOf" srcId="{0D180AEC-1596-4CB2-815E-ED722B07DF00}" destId="{DF6DA685-4D24-46CB-8702-CE79C895B338}" srcOrd="0" destOrd="0" presId="urn:microsoft.com/office/officeart/2005/8/layout/orgChart1"/>
    <dgm:cxn modelId="{0EB09C28-DE1D-4FC7-AC05-9465F510D364}" type="presParOf" srcId="{0D180AEC-1596-4CB2-815E-ED722B07DF00}" destId="{4665CBCD-C078-4501-AA96-27864F52784B}" srcOrd="1" destOrd="0" presId="urn:microsoft.com/office/officeart/2005/8/layout/orgChart1"/>
    <dgm:cxn modelId="{D4F673F5-C4E4-4F77-A30E-71C9469A5744}" type="presParOf" srcId="{D249D611-AAEA-4688-91EA-0AEE008EBA21}" destId="{414B5BD7-A1F1-40E2-B590-1CEE8903E317}" srcOrd="1" destOrd="0" presId="urn:microsoft.com/office/officeart/2005/8/layout/orgChart1"/>
    <dgm:cxn modelId="{5F0D60E0-3B97-4838-82A9-99B542DC29EA}" type="presParOf" srcId="{D249D611-AAEA-4688-91EA-0AEE008EBA21}" destId="{47AB8D0D-FB66-4574-B733-3CBB11675276}" srcOrd="2" destOrd="0" presId="urn:microsoft.com/office/officeart/2005/8/layout/orgChart1"/>
    <dgm:cxn modelId="{3DBD1C19-55BD-4DEC-8F4D-63F1646DF1DC}" type="presParOf" srcId="{ED34C0FC-D2CE-4F3C-934F-C5EDC2A3EE6A}" destId="{06BDF837-6E0A-4716-A0ED-F128C2AFB19A}" srcOrd="2" destOrd="0" presId="urn:microsoft.com/office/officeart/2005/8/layout/orgChart1"/>
    <dgm:cxn modelId="{7B0EA141-8B7B-41CA-AFFC-9110373F3B9B}" type="presParOf" srcId="{ED34C0FC-D2CE-4F3C-934F-C5EDC2A3EE6A}" destId="{7F50B6F0-DE14-43A6-91B4-1F7224A966A6}" srcOrd="3" destOrd="0" presId="urn:microsoft.com/office/officeart/2005/8/layout/orgChart1"/>
    <dgm:cxn modelId="{0104A298-21C3-4B71-93E1-FF709CE4BEA8}" type="presParOf" srcId="{7F50B6F0-DE14-43A6-91B4-1F7224A966A6}" destId="{F59C8084-B994-4861-9A9F-0653E760491C}" srcOrd="0" destOrd="0" presId="urn:microsoft.com/office/officeart/2005/8/layout/orgChart1"/>
    <dgm:cxn modelId="{108CEC60-A6CD-43F2-963F-6FB48C5B0AA6}" type="presParOf" srcId="{F59C8084-B994-4861-9A9F-0653E760491C}" destId="{450BCE76-2DE9-46A5-8C3B-E35CB34CEA7F}" srcOrd="0" destOrd="0" presId="urn:microsoft.com/office/officeart/2005/8/layout/orgChart1"/>
    <dgm:cxn modelId="{4ACF9721-B9AD-433C-9423-75CF39042192}" type="presParOf" srcId="{F59C8084-B994-4861-9A9F-0653E760491C}" destId="{7D31F22C-B60B-4026-9F35-B175521656AC}" srcOrd="1" destOrd="0" presId="urn:microsoft.com/office/officeart/2005/8/layout/orgChart1"/>
    <dgm:cxn modelId="{106E3364-2E28-4E72-BA6B-BA0735B7CFC7}" type="presParOf" srcId="{7F50B6F0-DE14-43A6-91B4-1F7224A966A6}" destId="{765DC3A6-D894-4121-8F1D-FDFC105D363F}" srcOrd="1" destOrd="0" presId="urn:microsoft.com/office/officeart/2005/8/layout/orgChart1"/>
    <dgm:cxn modelId="{30175AAF-CEBC-4F01-96D7-42A4128897D4}" type="presParOf" srcId="{7F50B6F0-DE14-43A6-91B4-1F7224A966A6}" destId="{D5A92411-3C8A-440A-B19D-5CC5B432FE66}" srcOrd="2" destOrd="0" presId="urn:microsoft.com/office/officeart/2005/8/layout/orgChart1"/>
    <dgm:cxn modelId="{E4BB4C9D-B657-4A9C-95F3-CB37AA17DBF1}" type="presParOf" srcId="{ED34C0FC-D2CE-4F3C-934F-C5EDC2A3EE6A}" destId="{C958B002-9456-4AB4-AFE7-6B073F496E43}" srcOrd="4" destOrd="0" presId="urn:microsoft.com/office/officeart/2005/8/layout/orgChart1"/>
    <dgm:cxn modelId="{E590500B-3F7E-4568-AFFC-F2B5BEC101C5}" type="presParOf" srcId="{ED34C0FC-D2CE-4F3C-934F-C5EDC2A3EE6A}" destId="{3AB03960-EE73-47D7-8AF7-92E240760BCB}" srcOrd="5" destOrd="0" presId="urn:microsoft.com/office/officeart/2005/8/layout/orgChart1"/>
    <dgm:cxn modelId="{29C2A3B7-7C3C-48EA-9047-12DFFD14FE7D}" type="presParOf" srcId="{3AB03960-EE73-47D7-8AF7-92E240760BCB}" destId="{7CFCE571-299F-4911-AEBA-B38C12C63889}" srcOrd="0" destOrd="0" presId="urn:microsoft.com/office/officeart/2005/8/layout/orgChart1"/>
    <dgm:cxn modelId="{5F3B4DA0-1B51-4622-8E7E-6F338EDEFE65}" type="presParOf" srcId="{7CFCE571-299F-4911-AEBA-B38C12C63889}" destId="{8560085B-4108-4206-95B3-F4544DCA88A8}" srcOrd="0" destOrd="0" presId="urn:microsoft.com/office/officeart/2005/8/layout/orgChart1"/>
    <dgm:cxn modelId="{89AA4F6D-12AB-4C1A-952B-A4DEC637CFB6}" type="presParOf" srcId="{7CFCE571-299F-4911-AEBA-B38C12C63889}" destId="{9011812F-08B1-4FE9-A39A-B735D7AD153C}" srcOrd="1" destOrd="0" presId="urn:microsoft.com/office/officeart/2005/8/layout/orgChart1"/>
    <dgm:cxn modelId="{1CDFDBF7-9E32-41A3-8C3B-9AD2B6E598A2}" type="presParOf" srcId="{3AB03960-EE73-47D7-8AF7-92E240760BCB}" destId="{2AB7AF5C-6108-431F-A8FA-8893CD54B6E1}" srcOrd="1" destOrd="0" presId="urn:microsoft.com/office/officeart/2005/8/layout/orgChart1"/>
    <dgm:cxn modelId="{641818DF-ED64-4BD7-8F59-411339FBA774}" type="presParOf" srcId="{3AB03960-EE73-47D7-8AF7-92E240760BCB}" destId="{C081FB77-9A9C-478E-A901-87155D47BFA1}" srcOrd="2" destOrd="0" presId="urn:microsoft.com/office/officeart/2005/8/layout/orgChart1"/>
    <dgm:cxn modelId="{BE3BBB63-2078-484E-A1D9-43B3146B5F84}" type="presParOf" srcId="{ECB6464A-724F-4C70-AE32-DAA70BBC6B4C}" destId="{C91A3DE0-A554-4810-A7EE-B51BA3A882E0}" srcOrd="2" destOrd="0" presId="urn:microsoft.com/office/officeart/2005/8/layout/orgChart1"/>
    <dgm:cxn modelId="{DB056859-6CC3-465B-9C1F-EEF5618A0964}" type="presParOf" srcId="{DEFDA205-00D4-42CF-BCFD-CAD5689768D5}" destId="{98A28A6A-87F2-4C95-AFE6-EAB737B168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E8AECF2-461B-4963-8FD5-13DD44438F7A}"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n-GB"/>
        </a:p>
      </dgm:t>
    </dgm:pt>
    <dgm:pt modelId="{116D05D5-0619-4ECD-818C-58B0C5D38F4A}">
      <dgm:prSet phldrT="[Text]"/>
      <dgm:spPr/>
      <dgm:t>
        <a:bodyPr/>
        <a:lstStyle/>
        <a:p>
          <a:r>
            <a:rPr lang="en-IE" dirty="0" smtClean="0"/>
            <a:t>Contractual Framework</a:t>
          </a:r>
          <a:endParaRPr lang="en-GB" dirty="0"/>
        </a:p>
      </dgm:t>
    </dgm:pt>
    <dgm:pt modelId="{94CB0094-7EC2-4F28-A21F-3EBC9E317B81}" type="parTrans" cxnId="{91C277D6-4A3D-4370-B677-92DE81FC9B00}">
      <dgm:prSet/>
      <dgm:spPr/>
      <dgm:t>
        <a:bodyPr/>
        <a:lstStyle/>
        <a:p>
          <a:endParaRPr lang="en-GB"/>
        </a:p>
      </dgm:t>
    </dgm:pt>
    <dgm:pt modelId="{8AB4BF6D-EAE3-4862-A176-F030B93D5055}" type="sibTrans" cxnId="{91C277D6-4A3D-4370-B677-92DE81FC9B00}">
      <dgm:prSet/>
      <dgm:spPr/>
      <dgm:t>
        <a:bodyPr/>
        <a:lstStyle/>
        <a:p>
          <a:endParaRPr lang="en-GB"/>
        </a:p>
      </dgm:t>
    </dgm:pt>
    <dgm:pt modelId="{377C983C-FB60-4B53-99ED-4CDA7B811544}">
      <dgm:prSet phldrT="[Text]"/>
      <dgm:spPr/>
      <dgm:t>
        <a:bodyPr/>
        <a:lstStyle/>
        <a:p>
          <a:r>
            <a:rPr lang="en-IE" dirty="0" smtClean="0"/>
            <a:t>Rights to Use System</a:t>
          </a:r>
          <a:endParaRPr lang="en-GB" dirty="0"/>
        </a:p>
      </dgm:t>
    </dgm:pt>
    <dgm:pt modelId="{A94D47E9-9929-4984-987D-28AE4B5B330D}" type="parTrans" cxnId="{03BA5B8B-AD47-4163-9192-A5D578C149C6}">
      <dgm:prSet/>
      <dgm:spPr/>
      <dgm:t>
        <a:bodyPr/>
        <a:lstStyle/>
        <a:p>
          <a:endParaRPr lang="en-GB"/>
        </a:p>
      </dgm:t>
    </dgm:pt>
    <dgm:pt modelId="{C881CA08-E21F-40E1-8063-CECCDA67A665}" type="sibTrans" cxnId="{03BA5B8B-AD47-4163-9192-A5D578C149C6}">
      <dgm:prSet/>
      <dgm:spPr/>
      <dgm:t>
        <a:bodyPr/>
        <a:lstStyle/>
        <a:p>
          <a:endParaRPr lang="en-GB"/>
        </a:p>
      </dgm:t>
    </dgm:pt>
    <dgm:pt modelId="{FEFB2A4A-33CD-423D-A48D-30E6054E6B20}">
      <dgm:prSet phldrT="[Text]"/>
      <dgm:spPr/>
      <dgm:t>
        <a:bodyPr/>
        <a:lstStyle/>
        <a:p>
          <a:r>
            <a:rPr lang="en-IE" dirty="0" smtClean="0"/>
            <a:t>De-risk mutual model</a:t>
          </a:r>
          <a:endParaRPr lang="en-GB" dirty="0"/>
        </a:p>
      </dgm:t>
    </dgm:pt>
    <dgm:pt modelId="{060CFEE8-D086-4EC7-AE99-016A6286648B}" type="parTrans" cxnId="{2DC9EA27-7DE8-4DA9-BB23-E7C71B16275A}">
      <dgm:prSet/>
      <dgm:spPr/>
      <dgm:t>
        <a:bodyPr/>
        <a:lstStyle/>
        <a:p>
          <a:endParaRPr lang="en-GB"/>
        </a:p>
      </dgm:t>
    </dgm:pt>
    <dgm:pt modelId="{8471875A-DBF2-4548-8BBF-484C3CC37AA7}" type="sibTrans" cxnId="{2DC9EA27-7DE8-4DA9-BB23-E7C71B16275A}">
      <dgm:prSet/>
      <dgm:spPr/>
      <dgm:t>
        <a:bodyPr/>
        <a:lstStyle/>
        <a:p>
          <a:endParaRPr lang="en-GB"/>
        </a:p>
      </dgm:t>
    </dgm:pt>
    <dgm:pt modelId="{41E3682F-38D0-4C57-A7B8-7DD634FC4809}">
      <dgm:prSet phldrT="[Text]"/>
      <dgm:spPr/>
      <dgm:t>
        <a:bodyPr/>
        <a:lstStyle/>
        <a:p>
          <a:r>
            <a:rPr lang="en-IE" dirty="0" smtClean="0"/>
            <a:t>CRM backstop</a:t>
          </a:r>
          <a:endParaRPr lang="en-GB" dirty="0"/>
        </a:p>
      </dgm:t>
    </dgm:pt>
    <dgm:pt modelId="{CFA24DA9-B8EE-4D50-A339-9789F77CDCDB}" type="parTrans" cxnId="{D75A3103-9FB9-4595-8186-76B1A4EBBCA9}">
      <dgm:prSet/>
      <dgm:spPr/>
      <dgm:t>
        <a:bodyPr/>
        <a:lstStyle/>
        <a:p>
          <a:endParaRPr lang="en-GB"/>
        </a:p>
      </dgm:t>
    </dgm:pt>
    <dgm:pt modelId="{18F118E7-2DA1-4679-B05B-022516D2DA2B}" type="sibTrans" cxnId="{D75A3103-9FB9-4595-8186-76B1A4EBBCA9}">
      <dgm:prSet/>
      <dgm:spPr/>
      <dgm:t>
        <a:bodyPr/>
        <a:lstStyle/>
        <a:p>
          <a:endParaRPr lang="en-GB"/>
        </a:p>
      </dgm:t>
    </dgm:pt>
    <dgm:pt modelId="{F022E91F-1939-4719-8AC8-E9D216E269E7}">
      <dgm:prSet phldrT="[Text]"/>
      <dgm:spPr/>
      <dgm:t>
        <a:bodyPr/>
        <a:lstStyle/>
        <a:p>
          <a:r>
            <a:rPr lang="en-IE" dirty="0" smtClean="0"/>
            <a:t>DBC backstop</a:t>
          </a:r>
          <a:endParaRPr lang="en-GB" dirty="0"/>
        </a:p>
      </dgm:t>
    </dgm:pt>
    <dgm:pt modelId="{23302A60-99BA-4D6D-A2E6-1504CCCA3541}" type="parTrans" cxnId="{A92903AF-4F00-4890-8FBE-BF37A685BDF4}">
      <dgm:prSet/>
      <dgm:spPr/>
      <dgm:t>
        <a:bodyPr/>
        <a:lstStyle/>
        <a:p>
          <a:endParaRPr lang="en-GB"/>
        </a:p>
      </dgm:t>
    </dgm:pt>
    <dgm:pt modelId="{86EA03FE-DA73-45EA-82D7-E5085CFAEF14}" type="sibTrans" cxnId="{A92903AF-4F00-4890-8FBE-BF37A685BDF4}">
      <dgm:prSet/>
      <dgm:spPr/>
      <dgm:t>
        <a:bodyPr/>
        <a:lstStyle/>
        <a:p>
          <a:endParaRPr lang="en-GB"/>
        </a:p>
      </dgm:t>
    </dgm:pt>
    <dgm:pt modelId="{55DC9AEA-E60C-4526-8773-2F2942A38ADF}">
      <dgm:prSet phldrT="[Text]"/>
      <dgm:spPr/>
      <dgm:t>
        <a:bodyPr/>
        <a:lstStyle/>
        <a:p>
          <a:r>
            <a:rPr lang="en-IE" dirty="0" smtClean="0"/>
            <a:t>Level playing field</a:t>
          </a:r>
          <a:endParaRPr lang="en-GB" dirty="0"/>
        </a:p>
      </dgm:t>
    </dgm:pt>
    <dgm:pt modelId="{C4F59EEC-3878-41F6-991E-86DC15AC3F0E}" type="parTrans" cxnId="{066BBA1B-97AF-4D7B-B6AE-0B52AF4E9CED}">
      <dgm:prSet/>
      <dgm:spPr/>
      <dgm:t>
        <a:bodyPr/>
        <a:lstStyle/>
        <a:p>
          <a:endParaRPr lang="en-GB"/>
        </a:p>
      </dgm:t>
    </dgm:pt>
    <dgm:pt modelId="{A8B14A0C-C273-46C3-91DF-509A4DD26112}" type="sibTrans" cxnId="{066BBA1B-97AF-4D7B-B6AE-0B52AF4E9CED}">
      <dgm:prSet/>
      <dgm:spPr/>
      <dgm:t>
        <a:bodyPr/>
        <a:lstStyle/>
        <a:p>
          <a:endParaRPr lang="en-GB"/>
        </a:p>
      </dgm:t>
    </dgm:pt>
    <dgm:pt modelId="{072CDEDA-EB63-49EB-BDEE-F3CA93534C1A}" type="pres">
      <dgm:prSet presAssocID="{7E8AECF2-461B-4963-8FD5-13DD44438F7A}" presName="cycle" presStyleCnt="0">
        <dgm:presLayoutVars>
          <dgm:chMax val="1"/>
          <dgm:dir/>
          <dgm:animLvl val="ctr"/>
          <dgm:resizeHandles val="exact"/>
        </dgm:presLayoutVars>
      </dgm:prSet>
      <dgm:spPr/>
      <dgm:t>
        <a:bodyPr/>
        <a:lstStyle/>
        <a:p>
          <a:endParaRPr lang="en-GB"/>
        </a:p>
      </dgm:t>
    </dgm:pt>
    <dgm:pt modelId="{4F28DCBA-CAC6-4343-83C9-530B50355B03}" type="pres">
      <dgm:prSet presAssocID="{116D05D5-0619-4ECD-818C-58B0C5D38F4A}" presName="centerShape" presStyleLbl="node0" presStyleIdx="0" presStyleCnt="1"/>
      <dgm:spPr/>
      <dgm:t>
        <a:bodyPr/>
        <a:lstStyle/>
        <a:p>
          <a:endParaRPr lang="en-GB"/>
        </a:p>
      </dgm:t>
    </dgm:pt>
    <dgm:pt modelId="{17AA83C7-EC0B-41EB-8860-FFC2213C70DE}" type="pres">
      <dgm:prSet presAssocID="{A94D47E9-9929-4984-987D-28AE4B5B330D}" presName="Name9" presStyleLbl="parChTrans1D2" presStyleIdx="0" presStyleCnt="5"/>
      <dgm:spPr/>
      <dgm:t>
        <a:bodyPr/>
        <a:lstStyle/>
        <a:p>
          <a:endParaRPr lang="en-GB"/>
        </a:p>
      </dgm:t>
    </dgm:pt>
    <dgm:pt modelId="{DEA3D4E6-02C8-4DCF-8602-0951CB6895C0}" type="pres">
      <dgm:prSet presAssocID="{A94D47E9-9929-4984-987D-28AE4B5B330D}" presName="connTx" presStyleLbl="parChTrans1D2" presStyleIdx="0" presStyleCnt="5"/>
      <dgm:spPr/>
      <dgm:t>
        <a:bodyPr/>
        <a:lstStyle/>
        <a:p>
          <a:endParaRPr lang="en-GB"/>
        </a:p>
      </dgm:t>
    </dgm:pt>
    <dgm:pt modelId="{371C154D-1E35-4B3C-8F52-7DA7E4090381}" type="pres">
      <dgm:prSet presAssocID="{377C983C-FB60-4B53-99ED-4CDA7B811544}" presName="node" presStyleLbl="node1" presStyleIdx="0" presStyleCnt="5">
        <dgm:presLayoutVars>
          <dgm:bulletEnabled val="1"/>
        </dgm:presLayoutVars>
      </dgm:prSet>
      <dgm:spPr/>
      <dgm:t>
        <a:bodyPr/>
        <a:lstStyle/>
        <a:p>
          <a:endParaRPr lang="en-GB"/>
        </a:p>
      </dgm:t>
    </dgm:pt>
    <dgm:pt modelId="{FE5E4C0B-8C64-44B4-B2F6-8B4066E041FA}" type="pres">
      <dgm:prSet presAssocID="{060CFEE8-D086-4EC7-AE99-016A6286648B}" presName="Name9" presStyleLbl="parChTrans1D2" presStyleIdx="1" presStyleCnt="5"/>
      <dgm:spPr/>
      <dgm:t>
        <a:bodyPr/>
        <a:lstStyle/>
        <a:p>
          <a:endParaRPr lang="en-GB"/>
        </a:p>
      </dgm:t>
    </dgm:pt>
    <dgm:pt modelId="{B4A69E3D-F25B-4804-9882-38FF0B0D1C48}" type="pres">
      <dgm:prSet presAssocID="{060CFEE8-D086-4EC7-AE99-016A6286648B}" presName="connTx" presStyleLbl="parChTrans1D2" presStyleIdx="1" presStyleCnt="5"/>
      <dgm:spPr/>
      <dgm:t>
        <a:bodyPr/>
        <a:lstStyle/>
        <a:p>
          <a:endParaRPr lang="en-GB"/>
        </a:p>
      </dgm:t>
    </dgm:pt>
    <dgm:pt modelId="{A6EE5702-3421-4DA8-A60C-47E5E77F8552}" type="pres">
      <dgm:prSet presAssocID="{FEFB2A4A-33CD-423D-A48D-30E6054E6B20}" presName="node" presStyleLbl="node1" presStyleIdx="1" presStyleCnt="5">
        <dgm:presLayoutVars>
          <dgm:bulletEnabled val="1"/>
        </dgm:presLayoutVars>
      </dgm:prSet>
      <dgm:spPr/>
      <dgm:t>
        <a:bodyPr/>
        <a:lstStyle/>
        <a:p>
          <a:endParaRPr lang="en-GB"/>
        </a:p>
      </dgm:t>
    </dgm:pt>
    <dgm:pt modelId="{C9B36FBC-7C8D-48A2-8186-23B27A2D5389}" type="pres">
      <dgm:prSet presAssocID="{CFA24DA9-B8EE-4D50-A339-9789F77CDCDB}" presName="Name9" presStyleLbl="parChTrans1D2" presStyleIdx="2" presStyleCnt="5"/>
      <dgm:spPr/>
      <dgm:t>
        <a:bodyPr/>
        <a:lstStyle/>
        <a:p>
          <a:endParaRPr lang="en-GB"/>
        </a:p>
      </dgm:t>
    </dgm:pt>
    <dgm:pt modelId="{AA1E47E5-6BEA-406D-A04A-6CA52046AC39}" type="pres">
      <dgm:prSet presAssocID="{CFA24DA9-B8EE-4D50-A339-9789F77CDCDB}" presName="connTx" presStyleLbl="parChTrans1D2" presStyleIdx="2" presStyleCnt="5"/>
      <dgm:spPr/>
      <dgm:t>
        <a:bodyPr/>
        <a:lstStyle/>
        <a:p>
          <a:endParaRPr lang="en-GB"/>
        </a:p>
      </dgm:t>
    </dgm:pt>
    <dgm:pt modelId="{955C07B0-CA59-4591-BF5A-0D8F5B8FE5E9}" type="pres">
      <dgm:prSet presAssocID="{41E3682F-38D0-4C57-A7B8-7DD634FC4809}" presName="node" presStyleLbl="node1" presStyleIdx="2" presStyleCnt="5">
        <dgm:presLayoutVars>
          <dgm:bulletEnabled val="1"/>
        </dgm:presLayoutVars>
      </dgm:prSet>
      <dgm:spPr/>
      <dgm:t>
        <a:bodyPr/>
        <a:lstStyle/>
        <a:p>
          <a:endParaRPr lang="en-GB"/>
        </a:p>
      </dgm:t>
    </dgm:pt>
    <dgm:pt modelId="{747C1E5D-17FC-4845-BA08-5F51E872428E}" type="pres">
      <dgm:prSet presAssocID="{23302A60-99BA-4D6D-A2E6-1504CCCA3541}" presName="Name9" presStyleLbl="parChTrans1D2" presStyleIdx="3" presStyleCnt="5"/>
      <dgm:spPr/>
      <dgm:t>
        <a:bodyPr/>
        <a:lstStyle/>
        <a:p>
          <a:endParaRPr lang="en-GB"/>
        </a:p>
      </dgm:t>
    </dgm:pt>
    <dgm:pt modelId="{B00EC32F-7DA7-48E5-84FA-37E4AF0D4E25}" type="pres">
      <dgm:prSet presAssocID="{23302A60-99BA-4D6D-A2E6-1504CCCA3541}" presName="connTx" presStyleLbl="parChTrans1D2" presStyleIdx="3" presStyleCnt="5"/>
      <dgm:spPr/>
      <dgm:t>
        <a:bodyPr/>
        <a:lstStyle/>
        <a:p>
          <a:endParaRPr lang="en-GB"/>
        </a:p>
      </dgm:t>
    </dgm:pt>
    <dgm:pt modelId="{C3FA0010-3197-44AC-BC62-9265C70A6975}" type="pres">
      <dgm:prSet presAssocID="{F022E91F-1939-4719-8AC8-E9D216E269E7}" presName="node" presStyleLbl="node1" presStyleIdx="3" presStyleCnt="5">
        <dgm:presLayoutVars>
          <dgm:bulletEnabled val="1"/>
        </dgm:presLayoutVars>
      </dgm:prSet>
      <dgm:spPr/>
      <dgm:t>
        <a:bodyPr/>
        <a:lstStyle/>
        <a:p>
          <a:endParaRPr lang="en-GB"/>
        </a:p>
      </dgm:t>
    </dgm:pt>
    <dgm:pt modelId="{49FF9625-425F-4D9D-8178-0DAF49C3067E}" type="pres">
      <dgm:prSet presAssocID="{C4F59EEC-3878-41F6-991E-86DC15AC3F0E}" presName="Name9" presStyleLbl="parChTrans1D2" presStyleIdx="4" presStyleCnt="5"/>
      <dgm:spPr/>
      <dgm:t>
        <a:bodyPr/>
        <a:lstStyle/>
        <a:p>
          <a:endParaRPr lang="en-GB"/>
        </a:p>
      </dgm:t>
    </dgm:pt>
    <dgm:pt modelId="{F1D74911-A70C-46FE-8827-255A78DFBAF7}" type="pres">
      <dgm:prSet presAssocID="{C4F59EEC-3878-41F6-991E-86DC15AC3F0E}" presName="connTx" presStyleLbl="parChTrans1D2" presStyleIdx="4" presStyleCnt="5"/>
      <dgm:spPr/>
      <dgm:t>
        <a:bodyPr/>
        <a:lstStyle/>
        <a:p>
          <a:endParaRPr lang="en-GB"/>
        </a:p>
      </dgm:t>
    </dgm:pt>
    <dgm:pt modelId="{4A39E6D1-E134-4A1C-8D64-774592071DFF}" type="pres">
      <dgm:prSet presAssocID="{55DC9AEA-E60C-4526-8773-2F2942A38ADF}" presName="node" presStyleLbl="node1" presStyleIdx="4" presStyleCnt="5">
        <dgm:presLayoutVars>
          <dgm:bulletEnabled val="1"/>
        </dgm:presLayoutVars>
      </dgm:prSet>
      <dgm:spPr/>
      <dgm:t>
        <a:bodyPr/>
        <a:lstStyle/>
        <a:p>
          <a:endParaRPr lang="en-GB"/>
        </a:p>
      </dgm:t>
    </dgm:pt>
  </dgm:ptLst>
  <dgm:cxnLst>
    <dgm:cxn modelId="{704DAA19-7AA9-4884-885C-A27596253404}" type="presOf" srcId="{FEFB2A4A-33CD-423D-A48D-30E6054E6B20}" destId="{A6EE5702-3421-4DA8-A60C-47E5E77F8552}" srcOrd="0" destOrd="0" presId="urn:microsoft.com/office/officeart/2005/8/layout/radial1"/>
    <dgm:cxn modelId="{7B3CC1E4-232C-44BF-A02D-D1835AF9CCC2}" type="presOf" srcId="{23302A60-99BA-4D6D-A2E6-1504CCCA3541}" destId="{B00EC32F-7DA7-48E5-84FA-37E4AF0D4E25}" srcOrd="1" destOrd="0" presId="urn:microsoft.com/office/officeart/2005/8/layout/radial1"/>
    <dgm:cxn modelId="{B169B648-0CAE-4C58-BEAB-2E2D9BE11A14}" type="presOf" srcId="{060CFEE8-D086-4EC7-AE99-016A6286648B}" destId="{FE5E4C0B-8C64-44B4-B2F6-8B4066E041FA}" srcOrd="0" destOrd="0" presId="urn:microsoft.com/office/officeart/2005/8/layout/radial1"/>
    <dgm:cxn modelId="{4EC72C07-29E6-4FAF-B78D-ADF80C3E155C}" type="presOf" srcId="{7E8AECF2-461B-4963-8FD5-13DD44438F7A}" destId="{072CDEDA-EB63-49EB-BDEE-F3CA93534C1A}" srcOrd="0" destOrd="0" presId="urn:microsoft.com/office/officeart/2005/8/layout/radial1"/>
    <dgm:cxn modelId="{D75A3103-9FB9-4595-8186-76B1A4EBBCA9}" srcId="{116D05D5-0619-4ECD-818C-58B0C5D38F4A}" destId="{41E3682F-38D0-4C57-A7B8-7DD634FC4809}" srcOrd="2" destOrd="0" parTransId="{CFA24DA9-B8EE-4D50-A339-9789F77CDCDB}" sibTransId="{18F118E7-2DA1-4679-B05B-022516D2DA2B}"/>
    <dgm:cxn modelId="{D9DA3AD6-CA25-4C57-9541-D54F4E108D82}" type="presOf" srcId="{C4F59EEC-3878-41F6-991E-86DC15AC3F0E}" destId="{F1D74911-A70C-46FE-8827-255A78DFBAF7}" srcOrd="1" destOrd="0" presId="urn:microsoft.com/office/officeart/2005/8/layout/radial1"/>
    <dgm:cxn modelId="{AF536A55-C981-4C1F-BB08-F7B02BAF0EF5}" type="presOf" srcId="{23302A60-99BA-4D6D-A2E6-1504CCCA3541}" destId="{747C1E5D-17FC-4845-BA08-5F51E872428E}" srcOrd="0" destOrd="0" presId="urn:microsoft.com/office/officeart/2005/8/layout/radial1"/>
    <dgm:cxn modelId="{84AAA87A-EAD4-47EF-87F7-7F395D5DBAFC}" type="presOf" srcId="{A94D47E9-9929-4984-987D-28AE4B5B330D}" destId="{17AA83C7-EC0B-41EB-8860-FFC2213C70DE}" srcOrd="0" destOrd="0" presId="urn:microsoft.com/office/officeart/2005/8/layout/radial1"/>
    <dgm:cxn modelId="{A92903AF-4F00-4890-8FBE-BF37A685BDF4}" srcId="{116D05D5-0619-4ECD-818C-58B0C5D38F4A}" destId="{F022E91F-1939-4719-8AC8-E9D216E269E7}" srcOrd="3" destOrd="0" parTransId="{23302A60-99BA-4D6D-A2E6-1504CCCA3541}" sibTransId="{86EA03FE-DA73-45EA-82D7-E5085CFAEF14}"/>
    <dgm:cxn modelId="{38821CFF-ABD0-4873-AB97-17B1A3FD7E41}" type="presOf" srcId="{377C983C-FB60-4B53-99ED-4CDA7B811544}" destId="{371C154D-1E35-4B3C-8F52-7DA7E4090381}" srcOrd="0" destOrd="0" presId="urn:microsoft.com/office/officeart/2005/8/layout/radial1"/>
    <dgm:cxn modelId="{958BA2C8-860B-4373-8456-778BB5CCE05F}" type="presOf" srcId="{41E3682F-38D0-4C57-A7B8-7DD634FC4809}" destId="{955C07B0-CA59-4591-BF5A-0D8F5B8FE5E9}" srcOrd="0" destOrd="0" presId="urn:microsoft.com/office/officeart/2005/8/layout/radial1"/>
    <dgm:cxn modelId="{2DC9EA27-7DE8-4DA9-BB23-E7C71B16275A}" srcId="{116D05D5-0619-4ECD-818C-58B0C5D38F4A}" destId="{FEFB2A4A-33CD-423D-A48D-30E6054E6B20}" srcOrd="1" destOrd="0" parTransId="{060CFEE8-D086-4EC7-AE99-016A6286648B}" sibTransId="{8471875A-DBF2-4548-8BBF-484C3CC37AA7}"/>
    <dgm:cxn modelId="{447FDF1A-846F-4302-85CA-CCAE2FF5CCA5}" type="presOf" srcId="{55DC9AEA-E60C-4526-8773-2F2942A38ADF}" destId="{4A39E6D1-E134-4A1C-8D64-774592071DFF}" srcOrd="0" destOrd="0" presId="urn:microsoft.com/office/officeart/2005/8/layout/radial1"/>
    <dgm:cxn modelId="{62CD8118-A53B-459E-A34B-40015DC41254}" type="presOf" srcId="{A94D47E9-9929-4984-987D-28AE4B5B330D}" destId="{DEA3D4E6-02C8-4DCF-8602-0951CB6895C0}" srcOrd="1" destOrd="0" presId="urn:microsoft.com/office/officeart/2005/8/layout/radial1"/>
    <dgm:cxn modelId="{D5282BBD-C608-4258-BF29-45E2D16AC37E}" type="presOf" srcId="{CFA24DA9-B8EE-4D50-A339-9789F77CDCDB}" destId="{C9B36FBC-7C8D-48A2-8186-23B27A2D5389}" srcOrd="0" destOrd="0" presId="urn:microsoft.com/office/officeart/2005/8/layout/radial1"/>
    <dgm:cxn modelId="{91C277D6-4A3D-4370-B677-92DE81FC9B00}" srcId="{7E8AECF2-461B-4963-8FD5-13DD44438F7A}" destId="{116D05D5-0619-4ECD-818C-58B0C5D38F4A}" srcOrd="0" destOrd="0" parTransId="{94CB0094-7EC2-4F28-A21F-3EBC9E317B81}" sibTransId="{8AB4BF6D-EAE3-4862-A176-F030B93D5055}"/>
    <dgm:cxn modelId="{72A1E2E7-7392-4239-B31C-F1910E90FE5B}" type="presOf" srcId="{C4F59EEC-3878-41F6-991E-86DC15AC3F0E}" destId="{49FF9625-425F-4D9D-8178-0DAF49C3067E}" srcOrd="0" destOrd="0" presId="urn:microsoft.com/office/officeart/2005/8/layout/radial1"/>
    <dgm:cxn modelId="{DF7ABF49-5269-4AD4-8C5D-32C8582346DF}" type="presOf" srcId="{116D05D5-0619-4ECD-818C-58B0C5D38F4A}" destId="{4F28DCBA-CAC6-4343-83C9-530B50355B03}" srcOrd="0" destOrd="0" presId="urn:microsoft.com/office/officeart/2005/8/layout/radial1"/>
    <dgm:cxn modelId="{03BA5B8B-AD47-4163-9192-A5D578C149C6}" srcId="{116D05D5-0619-4ECD-818C-58B0C5D38F4A}" destId="{377C983C-FB60-4B53-99ED-4CDA7B811544}" srcOrd="0" destOrd="0" parTransId="{A94D47E9-9929-4984-987D-28AE4B5B330D}" sibTransId="{C881CA08-E21F-40E1-8063-CECCDA67A665}"/>
    <dgm:cxn modelId="{60FE8C97-C83C-4C11-9A88-CBBFFD3F83E5}" type="presOf" srcId="{060CFEE8-D086-4EC7-AE99-016A6286648B}" destId="{B4A69E3D-F25B-4804-9882-38FF0B0D1C48}" srcOrd="1" destOrd="0" presId="urn:microsoft.com/office/officeart/2005/8/layout/radial1"/>
    <dgm:cxn modelId="{066BBA1B-97AF-4D7B-B6AE-0B52AF4E9CED}" srcId="{116D05D5-0619-4ECD-818C-58B0C5D38F4A}" destId="{55DC9AEA-E60C-4526-8773-2F2942A38ADF}" srcOrd="4" destOrd="0" parTransId="{C4F59EEC-3878-41F6-991E-86DC15AC3F0E}" sibTransId="{A8B14A0C-C273-46C3-91DF-509A4DD26112}"/>
    <dgm:cxn modelId="{0F4AF1D8-0425-440B-A722-E7F9ABAC2EB8}" type="presOf" srcId="{CFA24DA9-B8EE-4D50-A339-9789F77CDCDB}" destId="{AA1E47E5-6BEA-406D-A04A-6CA52046AC39}" srcOrd="1" destOrd="0" presId="urn:microsoft.com/office/officeart/2005/8/layout/radial1"/>
    <dgm:cxn modelId="{C6BBA401-A3ED-4339-B183-07BFAE166A9C}" type="presOf" srcId="{F022E91F-1939-4719-8AC8-E9D216E269E7}" destId="{C3FA0010-3197-44AC-BC62-9265C70A6975}" srcOrd="0" destOrd="0" presId="urn:microsoft.com/office/officeart/2005/8/layout/radial1"/>
    <dgm:cxn modelId="{2E046AB8-6B7E-4CCD-A167-BA2E91487CCC}" type="presParOf" srcId="{072CDEDA-EB63-49EB-BDEE-F3CA93534C1A}" destId="{4F28DCBA-CAC6-4343-83C9-530B50355B03}" srcOrd="0" destOrd="0" presId="urn:microsoft.com/office/officeart/2005/8/layout/radial1"/>
    <dgm:cxn modelId="{3A8D753A-9BAD-4428-8093-A0817CFC6AFA}" type="presParOf" srcId="{072CDEDA-EB63-49EB-BDEE-F3CA93534C1A}" destId="{17AA83C7-EC0B-41EB-8860-FFC2213C70DE}" srcOrd="1" destOrd="0" presId="urn:microsoft.com/office/officeart/2005/8/layout/radial1"/>
    <dgm:cxn modelId="{B30F2441-2142-4EB4-BE78-B82936E4442B}" type="presParOf" srcId="{17AA83C7-EC0B-41EB-8860-FFC2213C70DE}" destId="{DEA3D4E6-02C8-4DCF-8602-0951CB6895C0}" srcOrd="0" destOrd="0" presId="urn:microsoft.com/office/officeart/2005/8/layout/radial1"/>
    <dgm:cxn modelId="{A333AA5F-CE14-4D35-A456-EABB7AD28214}" type="presParOf" srcId="{072CDEDA-EB63-49EB-BDEE-F3CA93534C1A}" destId="{371C154D-1E35-4B3C-8F52-7DA7E4090381}" srcOrd="2" destOrd="0" presId="urn:microsoft.com/office/officeart/2005/8/layout/radial1"/>
    <dgm:cxn modelId="{B1FE990A-60DB-4151-A242-6E84C4CCA593}" type="presParOf" srcId="{072CDEDA-EB63-49EB-BDEE-F3CA93534C1A}" destId="{FE5E4C0B-8C64-44B4-B2F6-8B4066E041FA}" srcOrd="3" destOrd="0" presId="urn:microsoft.com/office/officeart/2005/8/layout/radial1"/>
    <dgm:cxn modelId="{D6318FE0-558A-4213-9031-EEAB88C3E376}" type="presParOf" srcId="{FE5E4C0B-8C64-44B4-B2F6-8B4066E041FA}" destId="{B4A69E3D-F25B-4804-9882-38FF0B0D1C48}" srcOrd="0" destOrd="0" presId="urn:microsoft.com/office/officeart/2005/8/layout/radial1"/>
    <dgm:cxn modelId="{588EE568-E7DA-4C48-B1D8-BD5C09742D19}" type="presParOf" srcId="{072CDEDA-EB63-49EB-BDEE-F3CA93534C1A}" destId="{A6EE5702-3421-4DA8-A60C-47E5E77F8552}" srcOrd="4" destOrd="0" presId="urn:microsoft.com/office/officeart/2005/8/layout/radial1"/>
    <dgm:cxn modelId="{2B7C8CE3-0C90-41AD-9E39-B8103953F8B6}" type="presParOf" srcId="{072CDEDA-EB63-49EB-BDEE-F3CA93534C1A}" destId="{C9B36FBC-7C8D-48A2-8186-23B27A2D5389}" srcOrd="5" destOrd="0" presId="urn:microsoft.com/office/officeart/2005/8/layout/radial1"/>
    <dgm:cxn modelId="{A14296B2-9EAE-4200-9268-2F0E5724E819}" type="presParOf" srcId="{C9B36FBC-7C8D-48A2-8186-23B27A2D5389}" destId="{AA1E47E5-6BEA-406D-A04A-6CA52046AC39}" srcOrd="0" destOrd="0" presId="urn:microsoft.com/office/officeart/2005/8/layout/radial1"/>
    <dgm:cxn modelId="{991E1006-94FA-4381-93CE-D447A58887EB}" type="presParOf" srcId="{072CDEDA-EB63-49EB-BDEE-F3CA93534C1A}" destId="{955C07B0-CA59-4591-BF5A-0D8F5B8FE5E9}" srcOrd="6" destOrd="0" presId="urn:microsoft.com/office/officeart/2005/8/layout/radial1"/>
    <dgm:cxn modelId="{8FD13BAA-4A90-4C52-8B4E-C3064FA11D69}" type="presParOf" srcId="{072CDEDA-EB63-49EB-BDEE-F3CA93534C1A}" destId="{747C1E5D-17FC-4845-BA08-5F51E872428E}" srcOrd="7" destOrd="0" presId="urn:microsoft.com/office/officeart/2005/8/layout/radial1"/>
    <dgm:cxn modelId="{328EA8C5-A481-4DB3-AB3A-3DE56CA41A41}" type="presParOf" srcId="{747C1E5D-17FC-4845-BA08-5F51E872428E}" destId="{B00EC32F-7DA7-48E5-84FA-37E4AF0D4E25}" srcOrd="0" destOrd="0" presId="urn:microsoft.com/office/officeart/2005/8/layout/radial1"/>
    <dgm:cxn modelId="{F21D42DD-43E8-4252-B45F-35D7038A32F5}" type="presParOf" srcId="{072CDEDA-EB63-49EB-BDEE-F3CA93534C1A}" destId="{C3FA0010-3197-44AC-BC62-9265C70A6975}" srcOrd="8" destOrd="0" presId="urn:microsoft.com/office/officeart/2005/8/layout/radial1"/>
    <dgm:cxn modelId="{49F1DB7E-195A-41C3-A3F6-ADC52E5B39DA}" type="presParOf" srcId="{072CDEDA-EB63-49EB-BDEE-F3CA93534C1A}" destId="{49FF9625-425F-4D9D-8178-0DAF49C3067E}" srcOrd="9" destOrd="0" presId="urn:microsoft.com/office/officeart/2005/8/layout/radial1"/>
    <dgm:cxn modelId="{9CBFFFDC-F3F2-459A-93FD-536DD99EB758}" type="presParOf" srcId="{49FF9625-425F-4D9D-8178-0DAF49C3067E}" destId="{F1D74911-A70C-46FE-8827-255A78DFBAF7}" srcOrd="0" destOrd="0" presId="urn:microsoft.com/office/officeart/2005/8/layout/radial1"/>
    <dgm:cxn modelId="{59E58CAA-8FBA-488E-8326-B54A2E508B13}" type="presParOf" srcId="{072CDEDA-EB63-49EB-BDEE-F3CA93534C1A}" destId="{4A39E6D1-E134-4A1C-8D64-774592071DF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EEFFD4-C623-4E60-A816-2D839E1FF1B2}"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0450F1D9-173C-4A85-90B9-2FA7B42BF913}">
      <dgm:prSet phldrT="[Text]"/>
      <dgm:spPr/>
      <dgm:t>
        <a:bodyPr/>
        <a:lstStyle/>
        <a:p>
          <a:r>
            <a:rPr lang="en-IE" dirty="0" smtClean="0"/>
            <a:t>Contractual Interface</a:t>
          </a:r>
          <a:endParaRPr lang="en-GB" dirty="0"/>
        </a:p>
      </dgm:t>
    </dgm:pt>
    <dgm:pt modelId="{DACB30BE-FF68-4367-B142-988ADB2A3926}" type="parTrans" cxnId="{F336EC3A-C020-4B47-9426-7383B500A79D}">
      <dgm:prSet/>
      <dgm:spPr/>
      <dgm:t>
        <a:bodyPr/>
        <a:lstStyle/>
        <a:p>
          <a:endParaRPr lang="en-GB"/>
        </a:p>
      </dgm:t>
    </dgm:pt>
    <dgm:pt modelId="{6BCDE7E9-AABF-421A-922F-3B0A5567C0F9}" type="sibTrans" cxnId="{F336EC3A-C020-4B47-9426-7383B500A79D}">
      <dgm:prSet/>
      <dgm:spPr/>
      <dgm:t>
        <a:bodyPr/>
        <a:lstStyle/>
        <a:p>
          <a:endParaRPr lang="en-GB"/>
        </a:p>
      </dgm:t>
    </dgm:pt>
    <dgm:pt modelId="{438F4C0E-2B0E-47B2-9C00-BE4C27A99C7D}">
      <dgm:prSet phldrT="[Text]"/>
      <dgm:spPr/>
      <dgm:t>
        <a:bodyPr/>
        <a:lstStyle/>
        <a:p>
          <a:r>
            <a:rPr lang="en-IE" dirty="0" smtClean="0"/>
            <a:t>Moyle Interconnector</a:t>
          </a:r>
          <a:endParaRPr lang="en-GB" dirty="0"/>
        </a:p>
      </dgm:t>
    </dgm:pt>
    <dgm:pt modelId="{A04544BB-7B88-4C8B-8A0A-743ABC116393}" type="parTrans" cxnId="{74CE0C96-B5F5-4785-842F-82AC75E20B95}">
      <dgm:prSet/>
      <dgm:spPr/>
      <dgm:t>
        <a:bodyPr/>
        <a:lstStyle/>
        <a:p>
          <a:endParaRPr lang="en-GB"/>
        </a:p>
      </dgm:t>
    </dgm:pt>
    <dgm:pt modelId="{49482F59-EC87-4A3F-9469-5499424EACF3}" type="sibTrans" cxnId="{74CE0C96-B5F5-4785-842F-82AC75E20B95}">
      <dgm:prSet/>
      <dgm:spPr/>
      <dgm:t>
        <a:bodyPr/>
        <a:lstStyle/>
        <a:p>
          <a:endParaRPr lang="en-GB"/>
        </a:p>
      </dgm:t>
    </dgm:pt>
    <dgm:pt modelId="{3C2E183E-CD1A-46F5-9C36-25C4E0759270}">
      <dgm:prSet phldrT="[Text]"/>
      <dgm:spPr/>
      <dgm:t>
        <a:bodyPr/>
        <a:lstStyle/>
        <a:p>
          <a:r>
            <a:rPr lang="en-IE" dirty="0" smtClean="0"/>
            <a:t>Transmission Revenue</a:t>
          </a:r>
          <a:endParaRPr lang="en-GB" dirty="0"/>
        </a:p>
      </dgm:t>
    </dgm:pt>
    <dgm:pt modelId="{EF743082-A68F-4B71-874F-9D75DDD91FB3}" type="parTrans" cxnId="{A6FF838F-5FCC-4637-9494-960849D9B6C8}">
      <dgm:prSet/>
      <dgm:spPr/>
      <dgm:t>
        <a:bodyPr/>
        <a:lstStyle/>
        <a:p>
          <a:endParaRPr lang="en-GB"/>
        </a:p>
      </dgm:t>
    </dgm:pt>
    <dgm:pt modelId="{48199D4F-BEC2-4327-A69C-9E44AF57A577}" type="sibTrans" cxnId="{A6FF838F-5FCC-4637-9494-960849D9B6C8}">
      <dgm:prSet/>
      <dgm:spPr/>
      <dgm:t>
        <a:bodyPr/>
        <a:lstStyle/>
        <a:p>
          <a:endParaRPr lang="en-GB"/>
        </a:p>
      </dgm:t>
    </dgm:pt>
    <dgm:pt modelId="{79FABDA2-884F-4DE6-BD99-6B80DE357560}">
      <dgm:prSet phldrT="[Text]"/>
      <dgm:spPr/>
      <dgm:t>
        <a:bodyPr/>
        <a:lstStyle/>
        <a:p>
          <a:r>
            <a:rPr lang="en-IE" dirty="0" smtClean="0"/>
            <a:t>Banker/Insurer</a:t>
          </a:r>
          <a:endParaRPr lang="en-GB" dirty="0"/>
        </a:p>
      </dgm:t>
    </dgm:pt>
    <dgm:pt modelId="{8A7FFC23-C374-484D-8BC1-9904FE98BA99}" type="parTrans" cxnId="{CEEAF512-F7FA-4D7A-8E87-DEE4DFA1620B}">
      <dgm:prSet/>
      <dgm:spPr/>
      <dgm:t>
        <a:bodyPr/>
        <a:lstStyle/>
        <a:p>
          <a:endParaRPr lang="en-GB"/>
        </a:p>
      </dgm:t>
    </dgm:pt>
    <dgm:pt modelId="{3B0A87B5-39C1-43D3-92DD-FEA05BD131B0}" type="sibTrans" cxnId="{CEEAF512-F7FA-4D7A-8E87-DEE4DFA1620B}">
      <dgm:prSet/>
      <dgm:spPr/>
      <dgm:t>
        <a:bodyPr/>
        <a:lstStyle/>
        <a:p>
          <a:endParaRPr lang="en-GB"/>
        </a:p>
      </dgm:t>
    </dgm:pt>
    <dgm:pt modelId="{ECEE32E9-A072-4EB8-AFC5-E5D9D5C18E5F}">
      <dgm:prSet phldrT="[Text]"/>
      <dgm:spPr/>
      <dgm:t>
        <a:bodyPr/>
        <a:lstStyle/>
        <a:p>
          <a:r>
            <a:rPr lang="en-IE" dirty="0" smtClean="0"/>
            <a:t>BETTA &amp; SEM Registration</a:t>
          </a:r>
          <a:endParaRPr lang="en-GB" dirty="0"/>
        </a:p>
      </dgm:t>
    </dgm:pt>
    <dgm:pt modelId="{0735311B-75DD-4A04-8A34-CF8A214DEBA3}" type="parTrans" cxnId="{819A6443-7F4C-4C95-AF96-EFE8575AEBA2}">
      <dgm:prSet/>
      <dgm:spPr/>
      <dgm:t>
        <a:bodyPr/>
        <a:lstStyle/>
        <a:p>
          <a:endParaRPr lang="en-GB"/>
        </a:p>
      </dgm:t>
    </dgm:pt>
    <dgm:pt modelId="{9EC763EC-3152-401C-A40D-24E9104DE544}" type="sibTrans" cxnId="{819A6443-7F4C-4C95-AF96-EFE8575AEBA2}">
      <dgm:prSet/>
      <dgm:spPr/>
      <dgm:t>
        <a:bodyPr/>
        <a:lstStyle/>
        <a:p>
          <a:endParaRPr lang="en-GB"/>
        </a:p>
      </dgm:t>
    </dgm:pt>
    <dgm:pt modelId="{D591E4AA-3309-4231-83FA-AF57FBE90665}">
      <dgm:prSet phldrT="[Text]"/>
      <dgm:spPr/>
      <dgm:t>
        <a:bodyPr/>
        <a:lstStyle/>
        <a:p>
          <a:r>
            <a:rPr lang="en-IE" dirty="0" smtClean="0"/>
            <a:t>Error Account</a:t>
          </a:r>
          <a:endParaRPr lang="en-GB" dirty="0"/>
        </a:p>
      </dgm:t>
    </dgm:pt>
    <dgm:pt modelId="{EBD99788-EA10-403E-A05B-07C86C5EEB10}" type="parTrans" cxnId="{2B7A2F0E-EBFB-4AFD-B8CC-C6E5FDC107EE}">
      <dgm:prSet/>
      <dgm:spPr/>
      <dgm:t>
        <a:bodyPr/>
        <a:lstStyle/>
        <a:p>
          <a:endParaRPr lang="en-GB"/>
        </a:p>
      </dgm:t>
    </dgm:pt>
    <dgm:pt modelId="{6E61EB29-54B2-4B98-A80B-3A0A8927BF34}" type="sibTrans" cxnId="{2B7A2F0E-EBFB-4AFD-B8CC-C6E5FDC107EE}">
      <dgm:prSet/>
      <dgm:spPr/>
      <dgm:t>
        <a:bodyPr/>
        <a:lstStyle/>
        <a:p>
          <a:endParaRPr lang="en-GB"/>
        </a:p>
      </dgm:t>
    </dgm:pt>
    <dgm:pt modelId="{93944851-179E-451F-8072-4EF259B42A50}">
      <dgm:prSet phldrT="[Text]"/>
      <dgm:spPr/>
      <dgm:t>
        <a:bodyPr/>
        <a:lstStyle/>
        <a:p>
          <a:r>
            <a:rPr lang="en-IE" dirty="0" smtClean="0"/>
            <a:t>Revenue Shortfall</a:t>
          </a:r>
          <a:endParaRPr lang="en-GB" dirty="0"/>
        </a:p>
      </dgm:t>
    </dgm:pt>
    <dgm:pt modelId="{64AEA852-C743-4036-A9F6-057556F9B47B}" type="parTrans" cxnId="{6228A6F7-B07B-4F67-867B-E0A2435F197A}">
      <dgm:prSet/>
      <dgm:spPr/>
      <dgm:t>
        <a:bodyPr/>
        <a:lstStyle/>
        <a:p>
          <a:endParaRPr lang="en-GB"/>
        </a:p>
      </dgm:t>
    </dgm:pt>
    <dgm:pt modelId="{D9246E3F-C4B6-4E8E-9BD2-0403ABD2A72B}" type="sibTrans" cxnId="{6228A6F7-B07B-4F67-867B-E0A2435F197A}">
      <dgm:prSet/>
      <dgm:spPr/>
      <dgm:t>
        <a:bodyPr/>
        <a:lstStyle/>
        <a:p>
          <a:endParaRPr lang="en-GB"/>
        </a:p>
      </dgm:t>
    </dgm:pt>
    <dgm:pt modelId="{9CE78564-6126-493D-95B0-8EA4495405EA}">
      <dgm:prSet phldrT="[Text]"/>
      <dgm:spPr/>
      <dgm:t>
        <a:bodyPr/>
        <a:lstStyle/>
        <a:p>
          <a:r>
            <a:rPr lang="en-IE" dirty="0" smtClean="0"/>
            <a:t>All-island </a:t>
          </a:r>
        </a:p>
        <a:p>
          <a:r>
            <a:rPr lang="en-IE" dirty="0" err="1" smtClean="0"/>
            <a:t>GTUoS</a:t>
          </a:r>
          <a:endParaRPr lang="en-GB" dirty="0"/>
        </a:p>
      </dgm:t>
    </dgm:pt>
    <dgm:pt modelId="{42F29DFB-3CFD-4839-9F02-A2E8493B5646}" type="parTrans" cxnId="{BB3003F0-D30D-43C9-9D35-B559E7F6592D}">
      <dgm:prSet/>
      <dgm:spPr/>
      <dgm:t>
        <a:bodyPr/>
        <a:lstStyle/>
        <a:p>
          <a:endParaRPr lang="en-GB"/>
        </a:p>
      </dgm:t>
    </dgm:pt>
    <dgm:pt modelId="{27AE27F8-EE82-4609-A3E2-DF142AD3C26E}" type="sibTrans" cxnId="{BB3003F0-D30D-43C9-9D35-B559E7F6592D}">
      <dgm:prSet/>
      <dgm:spPr/>
      <dgm:t>
        <a:bodyPr/>
        <a:lstStyle/>
        <a:p>
          <a:endParaRPr lang="en-GB"/>
        </a:p>
      </dgm:t>
    </dgm:pt>
    <dgm:pt modelId="{4F563C75-31E1-4362-B4DB-05D536CB831F}">
      <dgm:prSet phldrT="[Text]"/>
      <dgm:spPr/>
      <dgm:t>
        <a:bodyPr/>
        <a:lstStyle/>
        <a:p>
          <a:r>
            <a:rPr lang="en-IE" dirty="0" smtClean="0"/>
            <a:t>NI Supplier TUoS</a:t>
          </a:r>
          <a:endParaRPr lang="en-GB" dirty="0"/>
        </a:p>
      </dgm:t>
    </dgm:pt>
    <dgm:pt modelId="{E4336948-83F9-4C8D-877B-48C43415A6AB}" type="parTrans" cxnId="{914F31CE-E19D-4677-B691-70085C8D5272}">
      <dgm:prSet/>
      <dgm:spPr/>
      <dgm:t>
        <a:bodyPr/>
        <a:lstStyle/>
        <a:p>
          <a:endParaRPr lang="en-GB"/>
        </a:p>
      </dgm:t>
    </dgm:pt>
    <dgm:pt modelId="{E85D2CF5-F35F-4C57-B079-8F05164CABCD}" type="sibTrans" cxnId="{914F31CE-E19D-4677-B691-70085C8D5272}">
      <dgm:prSet/>
      <dgm:spPr/>
      <dgm:t>
        <a:bodyPr/>
        <a:lstStyle/>
        <a:p>
          <a:endParaRPr lang="en-GB"/>
        </a:p>
      </dgm:t>
    </dgm:pt>
    <dgm:pt modelId="{E7C1B43D-E721-48FE-9823-4520A86B36F2}">
      <dgm:prSet phldrT="[Text]"/>
      <dgm:spPr/>
      <dgm:t>
        <a:bodyPr/>
        <a:lstStyle/>
        <a:p>
          <a:r>
            <a:rPr lang="en-IE" dirty="0" smtClean="0"/>
            <a:t>“Rental” of Transmission Network</a:t>
          </a:r>
          <a:endParaRPr lang="en-GB" dirty="0"/>
        </a:p>
      </dgm:t>
    </dgm:pt>
    <dgm:pt modelId="{CD7E3123-0B43-4288-8B40-8D00D4B9E179}" type="parTrans" cxnId="{52DDD05A-4928-4E85-903E-34A952210F9B}">
      <dgm:prSet/>
      <dgm:spPr/>
      <dgm:t>
        <a:bodyPr/>
        <a:lstStyle/>
        <a:p>
          <a:endParaRPr lang="en-GB"/>
        </a:p>
      </dgm:t>
    </dgm:pt>
    <dgm:pt modelId="{64BDE04C-6A78-465F-A4FB-097E49BF5A81}" type="sibTrans" cxnId="{52DDD05A-4928-4E85-903E-34A952210F9B}">
      <dgm:prSet/>
      <dgm:spPr/>
      <dgm:t>
        <a:bodyPr/>
        <a:lstStyle/>
        <a:p>
          <a:endParaRPr lang="en-GB"/>
        </a:p>
      </dgm:t>
    </dgm:pt>
    <dgm:pt modelId="{C318A44A-DE2C-4CCD-88E4-71A43B944B79}">
      <dgm:prSet phldrT="[Text]"/>
      <dgm:spPr/>
      <dgm:t>
        <a:bodyPr/>
        <a:lstStyle/>
        <a:p>
          <a:r>
            <a:rPr lang="en-IE" dirty="0" smtClean="0"/>
            <a:t>MO Shortfalls</a:t>
          </a:r>
          <a:endParaRPr lang="en-GB" dirty="0"/>
        </a:p>
      </dgm:t>
    </dgm:pt>
    <dgm:pt modelId="{50970E51-02F9-43E5-B45B-426DFA715577}" type="parTrans" cxnId="{7F4CE17C-AC71-4C1E-9F32-F8E9676426B6}">
      <dgm:prSet/>
      <dgm:spPr/>
      <dgm:t>
        <a:bodyPr/>
        <a:lstStyle/>
        <a:p>
          <a:endParaRPr lang="en-GB"/>
        </a:p>
      </dgm:t>
    </dgm:pt>
    <dgm:pt modelId="{8A537304-938A-41DC-B930-AA67227ABB93}" type="sibTrans" cxnId="{7F4CE17C-AC71-4C1E-9F32-F8E9676426B6}">
      <dgm:prSet/>
      <dgm:spPr/>
      <dgm:t>
        <a:bodyPr/>
        <a:lstStyle/>
        <a:p>
          <a:endParaRPr lang="en-GB"/>
        </a:p>
      </dgm:t>
    </dgm:pt>
    <dgm:pt modelId="{690AAE55-8FAD-4FF6-B1ED-67311A80E379}">
      <dgm:prSet phldrT="[Text]"/>
      <dgm:spPr/>
      <dgm:t>
        <a:bodyPr/>
        <a:lstStyle/>
        <a:p>
          <a:r>
            <a:rPr lang="en-IE" dirty="0" smtClean="0"/>
            <a:t>Tariff Deviations</a:t>
          </a:r>
          <a:endParaRPr lang="en-GB" dirty="0"/>
        </a:p>
      </dgm:t>
    </dgm:pt>
    <dgm:pt modelId="{2BE36C25-C1CC-408C-9C19-FCFFF8B23B7B}" type="parTrans" cxnId="{DD429BC5-359C-4950-8FF4-2158D8BE9D6C}">
      <dgm:prSet/>
      <dgm:spPr/>
      <dgm:t>
        <a:bodyPr/>
        <a:lstStyle/>
        <a:p>
          <a:endParaRPr lang="en-GB"/>
        </a:p>
      </dgm:t>
    </dgm:pt>
    <dgm:pt modelId="{E2867D5F-0DE8-4A2B-9C6D-5BC30F96B13F}" type="sibTrans" cxnId="{DD429BC5-359C-4950-8FF4-2158D8BE9D6C}">
      <dgm:prSet/>
      <dgm:spPr/>
      <dgm:t>
        <a:bodyPr/>
        <a:lstStyle/>
        <a:p>
          <a:endParaRPr lang="en-GB"/>
        </a:p>
      </dgm:t>
    </dgm:pt>
    <dgm:pt modelId="{02ADB277-E14D-4D78-A156-B0F50EC0C0EE}">
      <dgm:prSet phldrT="[Text]"/>
      <dgm:spPr/>
      <dgm:t>
        <a:bodyPr/>
        <a:lstStyle/>
        <a:p>
          <a:r>
            <a:rPr lang="en-IE" dirty="0" smtClean="0"/>
            <a:t>CRM “hole in the hedge”</a:t>
          </a:r>
          <a:endParaRPr lang="en-GB" dirty="0"/>
        </a:p>
      </dgm:t>
    </dgm:pt>
    <dgm:pt modelId="{92156304-26DC-4236-B4C5-A7B22EB21906}" type="parTrans" cxnId="{D37CC7A2-0395-4EF3-A379-71F1784CED77}">
      <dgm:prSet/>
      <dgm:spPr/>
      <dgm:t>
        <a:bodyPr/>
        <a:lstStyle/>
        <a:p>
          <a:endParaRPr lang="en-GB"/>
        </a:p>
      </dgm:t>
    </dgm:pt>
    <dgm:pt modelId="{BE74BCD3-5ED5-4E83-8BFC-2D09BB60BF9C}" type="sibTrans" cxnId="{D37CC7A2-0395-4EF3-A379-71F1784CED77}">
      <dgm:prSet/>
      <dgm:spPr/>
      <dgm:t>
        <a:bodyPr/>
        <a:lstStyle/>
        <a:p>
          <a:endParaRPr lang="en-GB"/>
        </a:p>
      </dgm:t>
    </dgm:pt>
    <dgm:pt modelId="{A59BB6AA-4E6C-4485-8812-40A592F28BA7}">
      <dgm:prSet phldrT="[Text]"/>
      <dgm:spPr/>
      <dgm:t>
        <a:bodyPr/>
        <a:lstStyle/>
        <a:p>
          <a:r>
            <a:rPr lang="en-IE" dirty="0" smtClean="0"/>
            <a:t>Network Investments</a:t>
          </a:r>
          <a:endParaRPr lang="en-GB" dirty="0"/>
        </a:p>
      </dgm:t>
    </dgm:pt>
    <dgm:pt modelId="{707E6FA7-8CC5-4F24-BA5E-99FFFAA2A2B3}" type="parTrans" cxnId="{545AEFD4-8AED-40FB-B510-93127FF82E30}">
      <dgm:prSet/>
      <dgm:spPr/>
      <dgm:t>
        <a:bodyPr/>
        <a:lstStyle/>
        <a:p>
          <a:endParaRPr lang="en-GB"/>
        </a:p>
      </dgm:t>
    </dgm:pt>
    <dgm:pt modelId="{8C3AFEB7-B3AF-4DDA-8C4D-A6EDD7350C95}" type="sibTrans" cxnId="{545AEFD4-8AED-40FB-B510-93127FF82E30}">
      <dgm:prSet/>
      <dgm:spPr/>
      <dgm:t>
        <a:bodyPr/>
        <a:lstStyle/>
        <a:p>
          <a:endParaRPr lang="en-GB"/>
        </a:p>
      </dgm:t>
    </dgm:pt>
    <dgm:pt modelId="{82BAB5A6-6EAA-4814-8F80-0A9E241C3428}" type="pres">
      <dgm:prSet presAssocID="{E5EEFFD4-C623-4E60-A816-2D839E1FF1B2}" presName="hierChild1" presStyleCnt="0">
        <dgm:presLayoutVars>
          <dgm:orgChart val="1"/>
          <dgm:chPref val="1"/>
          <dgm:dir/>
          <dgm:animOne val="branch"/>
          <dgm:animLvl val="lvl"/>
          <dgm:resizeHandles/>
        </dgm:presLayoutVars>
      </dgm:prSet>
      <dgm:spPr/>
      <dgm:t>
        <a:bodyPr/>
        <a:lstStyle/>
        <a:p>
          <a:endParaRPr lang="en-GB"/>
        </a:p>
      </dgm:t>
    </dgm:pt>
    <dgm:pt modelId="{35EE51E9-EFD2-4004-8540-45E95E6DD368}" type="pres">
      <dgm:prSet presAssocID="{0450F1D9-173C-4A85-90B9-2FA7B42BF913}" presName="hierRoot1" presStyleCnt="0">
        <dgm:presLayoutVars>
          <dgm:hierBranch val="init"/>
        </dgm:presLayoutVars>
      </dgm:prSet>
      <dgm:spPr/>
    </dgm:pt>
    <dgm:pt modelId="{6E0CF548-DDBD-4622-B725-2358711AF02C}" type="pres">
      <dgm:prSet presAssocID="{0450F1D9-173C-4A85-90B9-2FA7B42BF913}" presName="rootComposite1" presStyleCnt="0"/>
      <dgm:spPr/>
    </dgm:pt>
    <dgm:pt modelId="{13D32624-864B-443E-96FE-AA5431968A27}" type="pres">
      <dgm:prSet presAssocID="{0450F1D9-173C-4A85-90B9-2FA7B42BF913}" presName="rootText1" presStyleLbl="node0" presStyleIdx="0" presStyleCnt="1">
        <dgm:presLayoutVars>
          <dgm:chPref val="3"/>
        </dgm:presLayoutVars>
      </dgm:prSet>
      <dgm:spPr/>
      <dgm:t>
        <a:bodyPr/>
        <a:lstStyle/>
        <a:p>
          <a:endParaRPr lang="en-GB"/>
        </a:p>
      </dgm:t>
    </dgm:pt>
    <dgm:pt modelId="{8A02BBEF-F9E3-447A-9605-3B44D4AED2FD}" type="pres">
      <dgm:prSet presAssocID="{0450F1D9-173C-4A85-90B9-2FA7B42BF913}" presName="rootConnector1" presStyleLbl="node1" presStyleIdx="0" presStyleCnt="0"/>
      <dgm:spPr/>
      <dgm:t>
        <a:bodyPr/>
        <a:lstStyle/>
        <a:p>
          <a:endParaRPr lang="en-GB"/>
        </a:p>
      </dgm:t>
    </dgm:pt>
    <dgm:pt modelId="{07BCE7D4-6BA4-4737-A322-9C59AF69DEBD}" type="pres">
      <dgm:prSet presAssocID="{0450F1D9-173C-4A85-90B9-2FA7B42BF913}" presName="hierChild2" presStyleCnt="0"/>
      <dgm:spPr/>
    </dgm:pt>
    <dgm:pt modelId="{C23A2185-F263-49EF-97DE-345EA16049C0}" type="pres">
      <dgm:prSet presAssocID="{A04544BB-7B88-4C8B-8A0A-743ABC116393}" presName="Name37" presStyleLbl="parChTrans1D2" presStyleIdx="0" presStyleCnt="3"/>
      <dgm:spPr/>
      <dgm:t>
        <a:bodyPr/>
        <a:lstStyle/>
        <a:p>
          <a:endParaRPr lang="en-GB"/>
        </a:p>
      </dgm:t>
    </dgm:pt>
    <dgm:pt modelId="{FD2B138E-7AE6-4936-A329-451C39765CB1}" type="pres">
      <dgm:prSet presAssocID="{438F4C0E-2B0E-47B2-9C00-BE4C27A99C7D}" presName="hierRoot2" presStyleCnt="0">
        <dgm:presLayoutVars>
          <dgm:hierBranch val="init"/>
        </dgm:presLayoutVars>
      </dgm:prSet>
      <dgm:spPr/>
    </dgm:pt>
    <dgm:pt modelId="{6EA1100C-7BA3-4D08-B7A4-7F2DF91C6A48}" type="pres">
      <dgm:prSet presAssocID="{438F4C0E-2B0E-47B2-9C00-BE4C27A99C7D}" presName="rootComposite" presStyleCnt="0"/>
      <dgm:spPr/>
    </dgm:pt>
    <dgm:pt modelId="{3DFBEEEA-96EC-4F39-9091-F4490A059643}" type="pres">
      <dgm:prSet presAssocID="{438F4C0E-2B0E-47B2-9C00-BE4C27A99C7D}" presName="rootText" presStyleLbl="node2" presStyleIdx="0" presStyleCnt="3">
        <dgm:presLayoutVars>
          <dgm:chPref val="3"/>
        </dgm:presLayoutVars>
      </dgm:prSet>
      <dgm:spPr/>
      <dgm:t>
        <a:bodyPr/>
        <a:lstStyle/>
        <a:p>
          <a:endParaRPr lang="en-GB"/>
        </a:p>
      </dgm:t>
    </dgm:pt>
    <dgm:pt modelId="{6A793CAD-809E-4AB2-9D54-9D1DBF30AA2C}" type="pres">
      <dgm:prSet presAssocID="{438F4C0E-2B0E-47B2-9C00-BE4C27A99C7D}" presName="rootConnector" presStyleLbl="node2" presStyleIdx="0" presStyleCnt="3"/>
      <dgm:spPr/>
      <dgm:t>
        <a:bodyPr/>
        <a:lstStyle/>
        <a:p>
          <a:endParaRPr lang="en-GB"/>
        </a:p>
      </dgm:t>
    </dgm:pt>
    <dgm:pt modelId="{AB63B323-C75E-4263-B8E0-B2B9D917E6C6}" type="pres">
      <dgm:prSet presAssocID="{438F4C0E-2B0E-47B2-9C00-BE4C27A99C7D}" presName="hierChild4" presStyleCnt="0"/>
      <dgm:spPr/>
    </dgm:pt>
    <dgm:pt modelId="{1C567111-2BD5-450D-B295-2BE694BB32E6}" type="pres">
      <dgm:prSet presAssocID="{0735311B-75DD-4A04-8A34-CF8A214DEBA3}" presName="Name37" presStyleLbl="parChTrans1D3" presStyleIdx="0" presStyleCnt="10"/>
      <dgm:spPr/>
      <dgm:t>
        <a:bodyPr/>
        <a:lstStyle/>
        <a:p>
          <a:endParaRPr lang="en-GB"/>
        </a:p>
      </dgm:t>
    </dgm:pt>
    <dgm:pt modelId="{6A385A48-7BD6-4F34-B983-E542CE556780}" type="pres">
      <dgm:prSet presAssocID="{ECEE32E9-A072-4EB8-AFC5-E5D9D5C18E5F}" presName="hierRoot2" presStyleCnt="0">
        <dgm:presLayoutVars>
          <dgm:hierBranch val="init"/>
        </dgm:presLayoutVars>
      </dgm:prSet>
      <dgm:spPr/>
    </dgm:pt>
    <dgm:pt modelId="{013E5967-8679-4D8F-8C3C-8BAF18B2C418}" type="pres">
      <dgm:prSet presAssocID="{ECEE32E9-A072-4EB8-AFC5-E5D9D5C18E5F}" presName="rootComposite" presStyleCnt="0"/>
      <dgm:spPr/>
    </dgm:pt>
    <dgm:pt modelId="{C8A3F4D4-667C-4A43-9B9F-3ECB06EE5A7C}" type="pres">
      <dgm:prSet presAssocID="{ECEE32E9-A072-4EB8-AFC5-E5D9D5C18E5F}" presName="rootText" presStyleLbl="node3" presStyleIdx="0" presStyleCnt="10">
        <dgm:presLayoutVars>
          <dgm:chPref val="3"/>
        </dgm:presLayoutVars>
      </dgm:prSet>
      <dgm:spPr/>
      <dgm:t>
        <a:bodyPr/>
        <a:lstStyle/>
        <a:p>
          <a:endParaRPr lang="en-GB"/>
        </a:p>
      </dgm:t>
    </dgm:pt>
    <dgm:pt modelId="{FA96DC23-607E-43D3-BAAD-EC93881489D9}" type="pres">
      <dgm:prSet presAssocID="{ECEE32E9-A072-4EB8-AFC5-E5D9D5C18E5F}" presName="rootConnector" presStyleLbl="node3" presStyleIdx="0" presStyleCnt="10"/>
      <dgm:spPr/>
      <dgm:t>
        <a:bodyPr/>
        <a:lstStyle/>
        <a:p>
          <a:endParaRPr lang="en-GB"/>
        </a:p>
      </dgm:t>
    </dgm:pt>
    <dgm:pt modelId="{CF93B388-63A8-4692-AF5C-A61CB20302B7}" type="pres">
      <dgm:prSet presAssocID="{ECEE32E9-A072-4EB8-AFC5-E5D9D5C18E5F}" presName="hierChild4" presStyleCnt="0"/>
      <dgm:spPr/>
    </dgm:pt>
    <dgm:pt modelId="{5C5C668A-8636-4C9D-A0E1-380E14878DE8}" type="pres">
      <dgm:prSet presAssocID="{ECEE32E9-A072-4EB8-AFC5-E5D9D5C18E5F}" presName="hierChild5" presStyleCnt="0"/>
      <dgm:spPr/>
    </dgm:pt>
    <dgm:pt modelId="{28ECB375-A5A7-44EB-AA1B-57EBCA0F0347}" type="pres">
      <dgm:prSet presAssocID="{EBD99788-EA10-403E-A05B-07C86C5EEB10}" presName="Name37" presStyleLbl="parChTrans1D3" presStyleIdx="1" presStyleCnt="10"/>
      <dgm:spPr/>
      <dgm:t>
        <a:bodyPr/>
        <a:lstStyle/>
        <a:p>
          <a:endParaRPr lang="en-GB"/>
        </a:p>
      </dgm:t>
    </dgm:pt>
    <dgm:pt modelId="{AB47157A-F44E-4B75-A58A-1377DAFB7F4C}" type="pres">
      <dgm:prSet presAssocID="{D591E4AA-3309-4231-83FA-AF57FBE90665}" presName="hierRoot2" presStyleCnt="0">
        <dgm:presLayoutVars>
          <dgm:hierBranch val="init"/>
        </dgm:presLayoutVars>
      </dgm:prSet>
      <dgm:spPr/>
    </dgm:pt>
    <dgm:pt modelId="{756E785C-1346-435A-8E6C-483A2E7A831B}" type="pres">
      <dgm:prSet presAssocID="{D591E4AA-3309-4231-83FA-AF57FBE90665}" presName="rootComposite" presStyleCnt="0"/>
      <dgm:spPr/>
    </dgm:pt>
    <dgm:pt modelId="{0B7F3E5C-F473-40C9-9EE2-74DFFE15E6C8}" type="pres">
      <dgm:prSet presAssocID="{D591E4AA-3309-4231-83FA-AF57FBE90665}" presName="rootText" presStyleLbl="node3" presStyleIdx="1" presStyleCnt="10">
        <dgm:presLayoutVars>
          <dgm:chPref val="3"/>
        </dgm:presLayoutVars>
      </dgm:prSet>
      <dgm:spPr/>
      <dgm:t>
        <a:bodyPr/>
        <a:lstStyle/>
        <a:p>
          <a:endParaRPr lang="en-GB"/>
        </a:p>
      </dgm:t>
    </dgm:pt>
    <dgm:pt modelId="{BCAE2198-0299-4810-8DF5-9EDB538A292C}" type="pres">
      <dgm:prSet presAssocID="{D591E4AA-3309-4231-83FA-AF57FBE90665}" presName="rootConnector" presStyleLbl="node3" presStyleIdx="1" presStyleCnt="10"/>
      <dgm:spPr/>
      <dgm:t>
        <a:bodyPr/>
        <a:lstStyle/>
        <a:p>
          <a:endParaRPr lang="en-GB"/>
        </a:p>
      </dgm:t>
    </dgm:pt>
    <dgm:pt modelId="{BFC16AA7-84B5-4463-8A90-8BE9B1F7F97B}" type="pres">
      <dgm:prSet presAssocID="{D591E4AA-3309-4231-83FA-AF57FBE90665}" presName="hierChild4" presStyleCnt="0"/>
      <dgm:spPr/>
    </dgm:pt>
    <dgm:pt modelId="{94D6A6A5-1D03-457E-B510-AE6ADAE00280}" type="pres">
      <dgm:prSet presAssocID="{D591E4AA-3309-4231-83FA-AF57FBE90665}" presName="hierChild5" presStyleCnt="0"/>
      <dgm:spPr/>
    </dgm:pt>
    <dgm:pt modelId="{B56A5461-775F-4C00-B267-CA1BBC5CF73C}" type="pres">
      <dgm:prSet presAssocID="{64AEA852-C743-4036-A9F6-057556F9B47B}" presName="Name37" presStyleLbl="parChTrans1D3" presStyleIdx="2" presStyleCnt="10"/>
      <dgm:spPr/>
      <dgm:t>
        <a:bodyPr/>
        <a:lstStyle/>
        <a:p>
          <a:endParaRPr lang="en-GB"/>
        </a:p>
      </dgm:t>
    </dgm:pt>
    <dgm:pt modelId="{17240549-2F75-42FF-9755-848C5A7782AD}" type="pres">
      <dgm:prSet presAssocID="{93944851-179E-451F-8072-4EF259B42A50}" presName="hierRoot2" presStyleCnt="0">
        <dgm:presLayoutVars>
          <dgm:hierBranch val="init"/>
        </dgm:presLayoutVars>
      </dgm:prSet>
      <dgm:spPr/>
    </dgm:pt>
    <dgm:pt modelId="{DB7454AC-C430-4254-9A39-F8DAD3F0CDD6}" type="pres">
      <dgm:prSet presAssocID="{93944851-179E-451F-8072-4EF259B42A50}" presName="rootComposite" presStyleCnt="0"/>
      <dgm:spPr/>
    </dgm:pt>
    <dgm:pt modelId="{8D9A1A44-81BB-4893-A9C3-4166F246A348}" type="pres">
      <dgm:prSet presAssocID="{93944851-179E-451F-8072-4EF259B42A50}" presName="rootText" presStyleLbl="node3" presStyleIdx="2" presStyleCnt="10">
        <dgm:presLayoutVars>
          <dgm:chPref val="3"/>
        </dgm:presLayoutVars>
      </dgm:prSet>
      <dgm:spPr/>
      <dgm:t>
        <a:bodyPr/>
        <a:lstStyle/>
        <a:p>
          <a:endParaRPr lang="en-GB"/>
        </a:p>
      </dgm:t>
    </dgm:pt>
    <dgm:pt modelId="{B8BA83EE-7A1F-4DAB-98D3-C46AA0C8F4AA}" type="pres">
      <dgm:prSet presAssocID="{93944851-179E-451F-8072-4EF259B42A50}" presName="rootConnector" presStyleLbl="node3" presStyleIdx="2" presStyleCnt="10"/>
      <dgm:spPr/>
      <dgm:t>
        <a:bodyPr/>
        <a:lstStyle/>
        <a:p>
          <a:endParaRPr lang="en-GB"/>
        </a:p>
      </dgm:t>
    </dgm:pt>
    <dgm:pt modelId="{6421BF5C-AEAD-4604-A24D-84EB8304BC3A}" type="pres">
      <dgm:prSet presAssocID="{93944851-179E-451F-8072-4EF259B42A50}" presName="hierChild4" presStyleCnt="0"/>
      <dgm:spPr/>
    </dgm:pt>
    <dgm:pt modelId="{CAE7166C-C7C8-46D2-AFCA-87425CD241D1}" type="pres">
      <dgm:prSet presAssocID="{93944851-179E-451F-8072-4EF259B42A50}" presName="hierChild5" presStyleCnt="0"/>
      <dgm:spPr/>
    </dgm:pt>
    <dgm:pt modelId="{7B30B46B-722E-4D02-97A0-7BF5B684A567}" type="pres">
      <dgm:prSet presAssocID="{438F4C0E-2B0E-47B2-9C00-BE4C27A99C7D}" presName="hierChild5" presStyleCnt="0"/>
      <dgm:spPr/>
    </dgm:pt>
    <dgm:pt modelId="{01B080EF-3990-48DB-B4EB-F94BF8EC73C9}" type="pres">
      <dgm:prSet presAssocID="{EF743082-A68F-4B71-874F-9D75DDD91FB3}" presName="Name37" presStyleLbl="parChTrans1D2" presStyleIdx="1" presStyleCnt="3"/>
      <dgm:spPr/>
      <dgm:t>
        <a:bodyPr/>
        <a:lstStyle/>
        <a:p>
          <a:endParaRPr lang="en-GB"/>
        </a:p>
      </dgm:t>
    </dgm:pt>
    <dgm:pt modelId="{9FD5F63D-F797-44C3-9CC8-AC6974D7165E}" type="pres">
      <dgm:prSet presAssocID="{3C2E183E-CD1A-46F5-9C36-25C4E0759270}" presName="hierRoot2" presStyleCnt="0">
        <dgm:presLayoutVars>
          <dgm:hierBranch val="init"/>
        </dgm:presLayoutVars>
      </dgm:prSet>
      <dgm:spPr/>
    </dgm:pt>
    <dgm:pt modelId="{B93B2B31-93E1-4580-A104-F87A6447CFB6}" type="pres">
      <dgm:prSet presAssocID="{3C2E183E-CD1A-46F5-9C36-25C4E0759270}" presName="rootComposite" presStyleCnt="0"/>
      <dgm:spPr/>
    </dgm:pt>
    <dgm:pt modelId="{CF699D4F-FFB9-4F8B-9211-025B2A08BEC8}" type="pres">
      <dgm:prSet presAssocID="{3C2E183E-CD1A-46F5-9C36-25C4E0759270}" presName="rootText" presStyleLbl="node2" presStyleIdx="1" presStyleCnt="3">
        <dgm:presLayoutVars>
          <dgm:chPref val="3"/>
        </dgm:presLayoutVars>
      </dgm:prSet>
      <dgm:spPr/>
      <dgm:t>
        <a:bodyPr/>
        <a:lstStyle/>
        <a:p>
          <a:endParaRPr lang="en-GB"/>
        </a:p>
      </dgm:t>
    </dgm:pt>
    <dgm:pt modelId="{648A5F2E-DD71-4D53-BB76-79D8A6C0C25D}" type="pres">
      <dgm:prSet presAssocID="{3C2E183E-CD1A-46F5-9C36-25C4E0759270}" presName="rootConnector" presStyleLbl="node2" presStyleIdx="1" presStyleCnt="3"/>
      <dgm:spPr/>
      <dgm:t>
        <a:bodyPr/>
        <a:lstStyle/>
        <a:p>
          <a:endParaRPr lang="en-GB"/>
        </a:p>
      </dgm:t>
    </dgm:pt>
    <dgm:pt modelId="{E253FB97-88FF-454C-90F1-1CCFEFFB0F4C}" type="pres">
      <dgm:prSet presAssocID="{3C2E183E-CD1A-46F5-9C36-25C4E0759270}" presName="hierChild4" presStyleCnt="0"/>
      <dgm:spPr/>
    </dgm:pt>
    <dgm:pt modelId="{DF61264C-B232-4000-B6A5-59565DA917F8}" type="pres">
      <dgm:prSet presAssocID="{42F29DFB-3CFD-4839-9F02-A2E8493B5646}" presName="Name37" presStyleLbl="parChTrans1D3" presStyleIdx="3" presStyleCnt="10"/>
      <dgm:spPr/>
      <dgm:t>
        <a:bodyPr/>
        <a:lstStyle/>
        <a:p>
          <a:endParaRPr lang="en-GB"/>
        </a:p>
      </dgm:t>
    </dgm:pt>
    <dgm:pt modelId="{426B3665-FD22-4AB4-AE63-34CB32161035}" type="pres">
      <dgm:prSet presAssocID="{9CE78564-6126-493D-95B0-8EA4495405EA}" presName="hierRoot2" presStyleCnt="0">
        <dgm:presLayoutVars>
          <dgm:hierBranch val="init"/>
        </dgm:presLayoutVars>
      </dgm:prSet>
      <dgm:spPr/>
    </dgm:pt>
    <dgm:pt modelId="{56151925-0709-4D53-94E8-6F6454272BC1}" type="pres">
      <dgm:prSet presAssocID="{9CE78564-6126-493D-95B0-8EA4495405EA}" presName="rootComposite" presStyleCnt="0"/>
      <dgm:spPr/>
    </dgm:pt>
    <dgm:pt modelId="{683B90A7-F723-42D1-A5B8-38160F631055}" type="pres">
      <dgm:prSet presAssocID="{9CE78564-6126-493D-95B0-8EA4495405EA}" presName="rootText" presStyleLbl="node3" presStyleIdx="3" presStyleCnt="10">
        <dgm:presLayoutVars>
          <dgm:chPref val="3"/>
        </dgm:presLayoutVars>
      </dgm:prSet>
      <dgm:spPr/>
      <dgm:t>
        <a:bodyPr/>
        <a:lstStyle/>
        <a:p>
          <a:endParaRPr lang="en-GB"/>
        </a:p>
      </dgm:t>
    </dgm:pt>
    <dgm:pt modelId="{2476B26A-784D-4E58-9A20-13C2D45545A0}" type="pres">
      <dgm:prSet presAssocID="{9CE78564-6126-493D-95B0-8EA4495405EA}" presName="rootConnector" presStyleLbl="node3" presStyleIdx="3" presStyleCnt="10"/>
      <dgm:spPr/>
      <dgm:t>
        <a:bodyPr/>
        <a:lstStyle/>
        <a:p>
          <a:endParaRPr lang="en-GB"/>
        </a:p>
      </dgm:t>
    </dgm:pt>
    <dgm:pt modelId="{18A2416B-51E9-4692-BD53-D7ADBF63573C}" type="pres">
      <dgm:prSet presAssocID="{9CE78564-6126-493D-95B0-8EA4495405EA}" presName="hierChild4" presStyleCnt="0"/>
      <dgm:spPr/>
    </dgm:pt>
    <dgm:pt modelId="{619E5FE5-7A2F-456F-8D18-563271E05F12}" type="pres">
      <dgm:prSet presAssocID="{9CE78564-6126-493D-95B0-8EA4495405EA}" presName="hierChild5" presStyleCnt="0"/>
      <dgm:spPr/>
    </dgm:pt>
    <dgm:pt modelId="{B8DFDBBD-7DBA-4FC0-8AA8-1AD05650C733}" type="pres">
      <dgm:prSet presAssocID="{E4336948-83F9-4C8D-877B-48C43415A6AB}" presName="Name37" presStyleLbl="parChTrans1D3" presStyleIdx="4" presStyleCnt="10"/>
      <dgm:spPr/>
      <dgm:t>
        <a:bodyPr/>
        <a:lstStyle/>
        <a:p>
          <a:endParaRPr lang="en-GB"/>
        </a:p>
      </dgm:t>
    </dgm:pt>
    <dgm:pt modelId="{F35E7C65-7EC8-4F65-BEB0-43DD190B24F7}" type="pres">
      <dgm:prSet presAssocID="{4F563C75-31E1-4362-B4DB-05D536CB831F}" presName="hierRoot2" presStyleCnt="0">
        <dgm:presLayoutVars>
          <dgm:hierBranch val="init"/>
        </dgm:presLayoutVars>
      </dgm:prSet>
      <dgm:spPr/>
    </dgm:pt>
    <dgm:pt modelId="{EE336D46-6395-4E84-BC45-C0F4AE3FAFBA}" type="pres">
      <dgm:prSet presAssocID="{4F563C75-31E1-4362-B4DB-05D536CB831F}" presName="rootComposite" presStyleCnt="0"/>
      <dgm:spPr/>
    </dgm:pt>
    <dgm:pt modelId="{58C1FAD7-39CC-49B7-AAB5-5687A6719CD6}" type="pres">
      <dgm:prSet presAssocID="{4F563C75-31E1-4362-B4DB-05D536CB831F}" presName="rootText" presStyleLbl="node3" presStyleIdx="4" presStyleCnt="10">
        <dgm:presLayoutVars>
          <dgm:chPref val="3"/>
        </dgm:presLayoutVars>
      </dgm:prSet>
      <dgm:spPr/>
      <dgm:t>
        <a:bodyPr/>
        <a:lstStyle/>
        <a:p>
          <a:endParaRPr lang="en-GB"/>
        </a:p>
      </dgm:t>
    </dgm:pt>
    <dgm:pt modelId="{9A4EA67B-7625-4409-B56A-A8FFB7601012}" type="pres">
      <dgm:prSet presAssocID="{4F563C75-31E1-4362-B4DB-05D536CB831F}" presName="rootConnector" presStyleLbl="node3" presStyleIdx="4" presStyleCnt="10"/>
      <dgm:spPr/>
      <dgm:t>
        <a:bodyPr/>
        <a:lstStyle/>
        <a:p>
          <a:endParaRPr lang="en-GB"/>
        </a:p>
      </dgm:t>
    </dgm:pt>
    <dgm:pt modelId="{EE3A773C-C11B-4D0D-A920-3BC201C1EDB0}" type="pres">
      <dgm:prSet presAssocID="{4F563C75-31E1-4362-B4DB-05D536CB831F}" presName="hierChild4" presStyleCnt="0"/>
      <dgm:spPr/>
    </dgm:pt>
    <dgm:pt modelId="{58968938-A446-4D6C-A4D7-3C05EACE5704}" type="pres">
      <dgm:prSet presAssocID="{4F563C75-31E1-4362-B4DB-05D536CB831F}" presName="hierChild5" presStyleCnt="0"/>
      <dgm:spPr/>
    </dgm:pt>
    <dgm:pt modelId="{75D70EFE-3C2C-4017-A950-27FC750EA487}" type="pres">
      <dgm:prSet presAssocID="{CD7E3123-0B43-4288-8B40-8D00D4B9E179}" presName="Name37" presStyleLbl="parChTrans1D3" presStyleIdx="5" presStyleCnt="10"/>
      <dgm:spPr/>
      <dgm:t>
        <a:bodyPr/>
        <a:lstStyle/>
        <a:p>
          <a:endParaRPr lang="en-GB"/>
        </a:p>
      </dgm:t>
    </dgm:pt>
    <dgm:pt modelId="{8E75BE71-96D4-4B3D-9482-1432AAA074F6}" type="pres">
      <dgm:prSet presAssocID="{E7C1B43D-E721-48FE-9823-4520A86B36F2}" presName="hierRoot2" presStyleCnt="0">
        <dgm:presLayoutVars>
          <dgm:hierBranch val="init"/>
        </dgm:presLayoutVars>
      </dgm:prSet>
      <dgm:spPr/>
    </dgm:pt>
    <dgm:pt modelId="{4B790737-93F4-4DBB-9741-478A9B8CFF11}" type="pres">
      <dgm:prSet presAssocID="{E7C1B43D-E721-48FE-9823-4520A86B36F2}" presName="rootComposite" presStyleCnt="0"/>
      <dgm:spPr/>
    </dgm:pt>
    <dgm:pt modelId="{DE1AAAF6-CF24-42F0-808A-9AC651EA5667}" type="pres">
      <dgm:prSet presAssocID="{E7C1B43D-E721-48FE-9823-4520A86B36F2}" presName="rootText" presStyleLbl="node3" presStyleIdx="5" presStyleCnt="10">
        <dgm:presLayoutVars>
          <dgm:chPref val="3"/>
        </dgm:presLayoutVars>
      </dgm:prSet>
      <dgm:spPr/>
      <dgm:t>
        <a:bodyPr/>
        <a:lstStyle/>
        <a:p>
          <a:endParaRPr lang="en-GB"/>
        </a:p>
      </dgm:t>
    </dgm:pt>
    <dgm:pt modelId="{2511C47B-C03A-40F7-A92C-EB3EFFE23BA1}" type="pres">
      <dgm:prSet presAssocID="{E7C1B43D-E721-48FE-9823-4520A86B36F2}" presName="rootConnector" presStyleLbl="node3" presStyleIdx="5" presStyleCnt="10"/>
      <dgm:spPr/>
      <dgm:t>
        <a:bodyPr/>
        <a:lstStyle/>
        <a:p>
          <a:endParaRPr lang="en-GB"/>
        </a:p>
      </dgm:t>
    </dgm:pt>
    <dgm:pt modelId="{7C48B652-A0C8-4833-832C-8CF6DD76E095}" type="pres">
      <dgm:prSet presAssocID="{E7C1B43D-E721-48FE-9823-4520A86B36F2}" presName="hierChild4" presStyleCnt="0"/>
      <dgm:spPr/>
    </dgm:pt>
    <dgm:pt modelId="{3FEF4010-C0B9-490E-B4F4-5532DFDC49CA}" type="pres">
      <dgm:prSet presAssocID="{E7C1B43D-E721-48FE-9823-4520A86B36F2}" presName="hierChild5" presStyleCnt="0"/>
      <dgm:spPr/>
    </dgm:pt>
    <dgm:pt modelId="{5055463D-E62B-4AD0-BBB1-307137BC6683}" type="pres">
      <dgm:prSet presAssocID="{3C2E183E-CD1A-46F5-9C36-25C4E0759270}" presName="hierChild5" presStyleCnt="0"/>
      <dgm:spPr/>
    </dgm:pt>
    <dgm:pt modelId="{594D7D2F-C1E0-4122-97FC-D7CFBEEAA688}" type="pres">
      <dgm:prSet presAssocID="{8A7FFC23-C374-484D-8BC1-9904FE98BA99}" presName="Name37" presStyleLbl="parChTrans1D2" presStyleIdx="2" presStyleCnt="3"/>
      <dgm:spPr/>
      <dgm:t>
        <a:bodyPr/>
        <a:lstStyle/>
        <a:p>
          <a:endParaRPr lang="en-GB"/>
        </a:p>
      </dgm:t>
    </dgm:pt>
    <dgm:pt modelId="{BF332ADB-A742-4FD7-BD5B-E112CE5A6C01}" type="pres">
      <dgm:prSet presAssocID="{79FABDA2-884F-4DE6-BD99-6B80DE357560}" presName="hierRoot2" presStyleCnt="0">
        <dgm:presLayoutVars>
          <dgm:hierBranch val="init"/>
        </dgm:presLayoutVars>
      </dgm:prSet>
      <dgm:spPr/>
    </dgm:pt>
    <dgm:pt modelId="{1A9FA611-E10D-4CDB-9E65-4CA5A082EA7F}" type="pres">
      <dgm:prSet presAssocID="{79FABDA2-884F-4DE6-BD99-6B80DE357560}" presName="rootComposite" presStyleCnt="0"/>
      <dgm:spPr/>
    </dgm:pt>
    <dgm:pt modelId="{302E8A7F-3444-427C-8AC9-4FF4BA2BC1CF}" type="pres">
      <dgm:prSet presAssocID="{79FABDA2-884F-4DE6-BD99-6B80DE357560}" presName="rootText" presStyleLbl="node2" presStyleIdx="2" presStyleCnt="3">
        <dgm:presLayoutVars>
          <dgm:chPref val="3"/>
        </dgm:presLayoutVars>
      </dgm:prSet>
      <dgm:spPr/>
      <dgm:t>
        <a:bodyPr/>
        <a:lstStyle/>
        <a:p>
          <a:endParaRPr lang="en-GB"/>
        </a:p>
      </dgm:t>
    </dgm:pt>
    <dgm:pt modelId="{DF6D27E6-1F0A-42BE-80D7-647AB1F30016}" type="pres">
      <dgm:prSet presAssocID="{79FABDA2-884F-4DE6-BD99-6B80DE357560}" presName="rootConnector" presStyleLbl="node2" presStyleIdx="2" presStyleCnt="3"/>
      <dgm:spPr/>
      <dgm:t>
        <a:bodyPr/>
        <a:lstStyle/>
        <a:p>
          <a:endParaRPr lang="en-GB"/>
        </a:p>
      </dgm:t>
    </dgm:pt>
    <dgm:pt modelId="{7E5E3569-9140-4331-9EB4-90853DDA3F26}" type="pres">
      <dgm:prSet presAssocID="{79FABDA2-884F-4DE6-BD99-6B80DE357560}" presName="hierChild4" presStyleCnt="0"/>
      <dgm:spPr/>
    </dgm:pt>
    <dgm:pt modelId="{25675B40-8E92-4F62-A669-8BAC04BFC8D6}" type="pres">
      <dgm:prSet presAssocID="{50970E51-02F9-43E5-B45B-426DFA715577}" presName="Name37" presStyleLbl="parChTrans1D3" presStyleIdx="6" presStyleCnt="10"/>
      <dgm:spPr/>
      <dgm:t>
        <a:bodyPr/>
        <a:lstStyle/>
        <a:p>
          <a:endParaRPr lang="en-GB"/>
        </a:p>
      </dgm:t>
    </dgm:pt>
    <dgm:pt modelId="{7580E4C2-00F9-45B8-8DD0-FBD80C803C4D}" type="pres">
      <dgm:prSet presAssocID="{C318A44A-DE2C-4CCD-88E4-71A43B944B79}" presName="hierRoot2" presStyleCnt="0">
        <dgm:presLayoutVars>
          <dgm:hierBranch val="init"/>
        </dgm:presLayoutVars>
      </dgm:prSet>
      <dgm:spPr/>
    </dgm:pt>
    <dgm:pt modelId="{0AACA8CA-E017-4676-9231-A3DBD95DB094}" type="pres">
      <dgm:prSet presAssocID="{C318A44A-DE2C-4CCD-88E4-71A43B944B79}" presName="rootComposite" presStyleCnt="0"/>
      <dgm:spPr/>
    </dgm:pt>
    <dgm:pt modelId="{0298B16A-B10E-467E-9996-B00178986C73}" type="pres">
      <dgm:prSet presAssocID="{C318A44A-DE2C-4CCD-88E4-71A43B944B79}" presName="rootText" presStyleLbl="node3" presStyleIdx="6" presStyleCnt="10">
        <dgm:presLayoutVars>
          <dgm:chPref val="3"/>
        </dgm:presLayoutVars>
      </dgm:prSet>
      <dgm:spPr/>
      <dgm:t>
        <a:bodyPr/>
        <a:lstStyle/>
        <a:p>
          <a:endParaRPr lang="en-GB"/>
        </a:p>
      </dgm:t>
    </dgm:pt>
    <dgm:pt modelId="{D1953357-15F5-4749-8C3A-EA4F10393C7A}" type="pres">
      <dgm:prSet presAssocID="{C318A44A-DE2C-4CCD-88E4-71A43B944B79}" presName="rootConnector" presStyleLbl="node3" presStyleIdx="6" presStyleCnt="10"/>
      <dgm:spPr/>
      <dgm:t>
        <a:bodyPr/>
        <a:lstStyle/>
        <a:p>
          <a:endParaRPr lang="en-GB"/>
        </a:p>
      </dgm:t>
    </dgm:pt>
    <dgm:pt modelId="{68DB32EA-FA7B-462D-BD6D-842C3B07181E}" type="pres">
      <dgm:prSet presAssocID="{C318A44A-DE2C-4CCD-88E4-71A43B944B79}" presName="hierChild4" presStyleCnt="0"/>
      <dgm:spPr/>
    </dgm:pt>
    <dgm:pt modelId="{3E95745B-D05C-4DC4-9092-79EE9462516C}" type="pres">
      <dgm:prSet presAssocID="{C318A44A-DE2C-4CCD-88E4-71A43B944B79}" presName="hierChild5" presStyleCnt="0"/>
      <dgm:spPr/>
    </dgm:pt>
    <dgm:pt modelId="{6AD43076-57A8-4D78-88C7-0E33E75A8D6D}" type="pres">
      <dgm:prSet presAssocID="{2BE36C25-C1CC-408C-9C19-FCFFF8B23B7B}" presName="Name37" presStyleLbl="parChTrans1D3" presStyleIdx="7" presStyleCnt="10"/>
      <dgm:spPr/>
      <dgm:t>
        <a:bodyPr/>
        <a:lstStyle/>
        <a:p>
          <a:endParaRPr lang="en-GB"/>
        </a:p>
      </dgm:t>
    </dgm:pt>
    <dgm:pt modelId="{20D2537D-AE72-47C7-A694-810F0D2D1A86}" type="pres">
      <dgm:prSet presAssocID="{690AAE55-8FAD-4FF6-B1ED-67311A80E379}" presName="hierRoot2" presStyleCnt="0">
        <dgm:presLayoutVars>
          <dgm:hierBranch val="init"/>
        </dgm:presLayoutVars>
      </dgm:prSet>
      <dgm:spPr/>
    </dgm:pt>
    <dgm:pt modelId="{8EAE92B2-4842-4CBC-9761-505555432A17}" type="pres">
      <dgm:prSet presAssocID="{690AAE55-8FAD-4FF6-B1ED-67311A80E379}" presName="rootComposite" presStyleCnt="0"/>
      <dgm:spPr/>
    </dgm:pt>
    <dgm:pt modelId="{F94FEC4A-2581-49C3-B502-592871E9477C}" type="pres">
      <dgm:prSet presAssocID="{690AAE55-8FAD-4FF6-B1ED-67311A80E379}" presName="rootText" presStyleLbl="node3" presStyleIdx="7" presStyleCnt="10">
        <dgm:presLayoutVars>
          <dgm:chPref val="3"/>
        </dgm:presLayoutVars>
      </dgm:prSet>
      <dgm:spPr/>
      <dgm:t>
        <a:bodyPr/>
        <a:lstStyle/>
        <a:p>
          <a:endParaRPr lang="en-GB"/>
        </a:p>
      </dgm:t>
    </dgm:pt>
    <dgm:pt modelId="{B0730573-131E-4B99-930D-8728DDF16183}" type="pres">
      <dgm:prSet presAssocID="{690AAE55-8FAD-4FF6-B1ED-67311A80E379}" presName="rootConnector" presStyleLbl="node3" presStyleIdx="7" presStyleCnt="10"/>
      <dgm:spPr/>
      <dgm:t>
        <a:bodyPr/>
        <a:lstStyle/>
        <a:p>
          <a:endParaRPr lang="en-GB"/>
        </a:p>
      </dgm:t>
    </dgm:pt>
    <dgm:pt modelId="{43B52A87-4F20-4B02-93CA-69B6C7AB7E70}" type="pres">
      <dgm:prSet presAssocID="{690AAE55-8FAD-4FF6-B1ED-67311A80E379}" presName="hierChild4" presStyleCnt="0"/>
      <dgm:spPr/>
    </dgm:pt>
    <dgm:pt modelId="{AF105230-4F3A-423F-BDAB-2841CB09A6BA}" type="pres">
      <dgm:prSet presAssocID="{690AAE55-8FAD-4FF6-B1ED-67311A80E379}" presName="hierChild5" presStyleCnt="0"/>
      <dgm:spPr/>
    </dgm:pt>
    <dgm:pt modelId="{42D95461-F6AD-4DE8-B5DF-7DA069D2964E}" type="pres">
      <dgm:prSet presAssocID="{92156304-26DC-4236-B4C5-A7B22EB21906}" presName="Name37" presStyleLbl="parChTrans1D3" presStyleIdx="8" presStyleCnt="10"/>
      <dgm:spPr/>
      <dgm:t>
        <a:bodyPr/>
        <a:lstStyle/>
        <a:p>
          <a:endParaRPr lang="en-GB"/>
        </a:p>
      </dgm:t>
    </dgm:pt>
    <dgm:pt modelId="{9359CC73-E91B-447C-BDA8-F954793D5D45}" type="pres">
      <dgm:prSet presAssocID="{02ADB277-E14D-4D78-A156-B0F50EC0C0EE}" presName="hierRoot2" presStyleCnt="0">
        <dgm:presLayoutVars>
          <dgm:hierBranch val="init"/>
        </dgm:presLayoutVars>
      </dgm:prSet>
      <dgm:spPr/>
    </dgm:pt>
    <dgm:pt modelId="{14CD8CEC-ED8A-4C0D-9511-8158D0672EE9}" type="pres">
      <dgm:prSet presAssocID="{02ADB277-E14D-4D78-A156-B0F50EC0C0EE}" presName="rootComposite" presStyleCnt="0"/>
      <dgm:spPr/>
    </dgm:pt>
    <dgm:pt modelId="{34FEC597-9E73-4754-8EDE-1EB12EE69E96}" type="pres">
      <dgm:prSet presAssocID="{02ADB277-E14D-4D78-A156-B0F50EC0C0EE}" presName="rootText" presStyleLbl="node3" presStyleIdx="8" presStyleCnt="10">
        <dgm:presLayoutVars>
          <dgm:chPref val="3"/>
        </dgm:presLayoutVars>
      </dgm:prSet>
      <dgm:spPr/>
      <dgm:t>
        <a:bodyPr/>
        <a:lstStyle/>
        <a:p>
          <a:endParaRPr lang="en-GB"/>
        </a:p>
      </dgm:t>
    </dgm:pt>
    <dgm:pt modelId="{3825F88F-5D5B-4500-9360-DCBE3816400C}" type="pres">
      <dgm:prSet presAssocID="{02ADB277-E14D-4D78-A156-B0F50EC0C0EE}" presName="rootConnector" presStyleLbl="node3" presStyleIdx="8" presStyleCnt="10"/>
      <dgm:spPr/>
      <dgm:t>
        <a:bodyPr/>
        <a:lstStyle/>
        <a:p>
          <a:endParaRPr lang="en-GB"/>
        </a:p>
      </dgm:t>
    </dgm:pt>
    <dgm:pt modelId="{DDA99DA4-0B3D-440C-AEB9-4618C8A02928}" type="pres">
      <dgm:prSet presAssocID="{02ADB277-E14D-4D78-A156-B0F50EC0C0EE}" presName="hierChild4" presStyleCnt="0"/>
      <dgm:spPr/>
    </dgm:pt>
    <dgm:pt modelId="{23345B07-122F-4DEB-8110-1DE156619ADD}" type="pres">
      <dgm:prSet presAssocID="{02ADB277-E14D-4D78-A156-B0F50EC0C0EE}" presName="hierChild5" presStyleCnt="0"/>
      <dgm:spPr/>
    </dgm:pt>
    <dgm:pt modelId="{0D99B225-2689-455E-B433-44E61FB8554A}" type="pres">
      <dgm:prSet presAssocID="{707E6FA7-8CC5-4F24-BA5E-99FFFAA2A2B3}" presName="Name37" presStyleLbl="parChTrans1D3" presStyleIdx="9" presStyleCnt="10"/>
      <dgm:spPr/>
      <dgm:t>
        <a:bodyPr/>
        <a:lstStyle/>
        <a:p>
          <a:endParaRPr lang="en-GB"/>
        </a:p>
      </dgm:t>
    </dgm:pt>
    <dgm:pt modelId="{97B3A140-F75B-4F78-95AD-21BAE3C7BACC}" type="pres">
      <dgm:prSet presAssocID="{A59BB6AA-4E6C-4485-8812-40A592F28BA7}" presName="hierRoot2" presStyleCnt="0">
        <dgm:presLayoutVars>
          <dgm:hierBranch val="init"/>
        </dgm:presLayoutVars>
      </dgm:prSet>
      <dgm:spPr/>
    </dgm:pt>
    <dgm:pt modelId="{79A0D0CF-D316-47CE-9D50-00A3B8CA5BCA}" type="pres">
      <dgm:prSet presAssocID="{A59BB6AA-4E6C-4485-8812-40A592F28BA7}" presName="rootComposite" presStyleCnt="0"/>
      <dgm:spPr/>
    </dgm:pt>
    <dgm:pt modelId="{07338A33-8DB1-4DDA-9F62-BB7E6CE34E7D}" type="pres">
      <dgm:prSet presAssocID="{A59BB6AA-4E6C-4485-8812-40A592F28BA7}" presName="rootText" presStyleLbl="node3" presStyleIdx="9" presStyleCnt="10">
        <dgm:presLayoutVars>
          <dgm:chPref val="3"/>
        </dgm:presLayoutVars>
      </dgm:prSet>
      <dgm:spPr/>
      <dgm:t>
        <a:bodyPr/>
        <a:lstStyle/>
        <a:p>
          <a:endParaRPr lang="en-GB"/>
        </a:p>
      </dgm:t>
    </dgm:pt>
    <dgm:pt modelId="{EB53FEB6-B0DA-4900-ACC4-206FB2F129EC}" type="pres">
      <dgm:prSet presAssocID="{A59BB6AA-4E6C-4485-8812-40A592F28BA7}" presName="rootConnector" presStyleLbl="node3" presStyleIdx="9" presStyleCnt="10"/>
      <dgm:spPr/>
      <dgm:t>
        <a:bodyPr/>
        <a:lstStyle/>
        <a:p>
          <a:endParaRPr lang="en-GB"/>
        </a:p>
      </dgm:t>
    </dgm:pt>
    <dgm:pt modelId="{16159FF4-8F9B-41FC-8AA2-119C0A469602}" type="pres">
      <dgm:prSet presAssocID="{A59BB6AA-4E6C-4485-8812-40A592F28BA7}" presName="hierChild4" presStyleCnt="0"/>
      <dgm:spPr/>
    </dgm:pt>
    <dgm:pt modelId="{5859B24D-9A79-4D99-B88B-C2ED92EBBFAD}" type="pres">
      <dgm:prSet presAssocID="{A59BB6AA-4E6C-4485-8812-40A592F28BA7}" presName="hierChild5" presStyleCnt="0"/>
      <dgm:spPr/>
    </dgm:pt>
    <dgm:pt modelId="{A16D0F61-CE8F-461A-B84F-14BCBCC69BB1}" type="pres">
      <dgm:prSet presAssocID="{79FABDA2-884F-4DE6-BD99-6B80DE357560}" presName="hierChild5" presStyleCnt="0"/>
      <dgm:spPr/>
    </dgm:pt>
    <dgm:pt modelId="{EFB4D90C-C625-4400-B79A-6A213A9C7087}" type="pres">
      <dgm:prSet presAssocID="{0450F1D9-173C-4A85-90B9-2FA7B42BF913}" presName="hierChild3" presStyleCnt="0"/>
      <dgm:spPr/>
    </dgm:pt>
  </dgm:ptLst>
  <dgm:cxnLst>
    <dgm:cxn modelId="{6C580434-F173-4396-ABC9-7CB66B443A92}" type="presOf" srcId="{ECEE32E9-A072-4EB8-AFC5-E5D9D5C18E5F}" destId="{C8A3F4D4-667C-4A43-9B9F-3ECB06EE5A7C}" srcOrd="0" destOrd="0" presId="urn:microsoft.com/office/officeart/2005/8/layout/orgChart1"/>
    <dgm:cxn modelId="{E6AD08DB-B710-47C8-91E2-B1D8D705644B}" type="presOf" srcId="{50970E51-02F9-43E5-B45B-426DFA715577}" destId="{25675B40-8E92-4F62-A669-8BAC04BFC8D6}" srcOrd="0" destOrd="0" presId="urn:microsoft.com/office/officeart/2005/8/layout/orgChart1"/>
    <dgm:cxn modelId="{914F31CE-E19D-4677-B691-70085C8D5272}" srcId="{3C2E183E-CD1A-46F5-9C36-25C4E0759270}" destId="{4F563C75-31E1-4362-B4DB-05D536CB831F}" srcOrd="1" destOrd="0" parTransId="{E4336948-83F9-4C8D-877B-48C43415A6AB}" sibTransId="{E85D2CF5-F35F-4C57-B079-8F05164CABCD}"/>
    <dgm:cxn modelId="{354BB33B-5843-4E10-8E05-9379AEBB4FC3}" type="presOf" srcId="{707E6FA7-8CC5-4F24-BA5E-99FFFAA2A2B3}" destId="{0D99B225-2689-455E-B433-44E61FB8554A}" srcOrd="0" destOrd="0" presId="urn:microsoft.com/office/officeart/2005/8/layout/orgChart1"/>
    <dgm:cxn modelId="{A88C71F0-B9C0-4C3F-9DD5-CA09CA5E89E5}" type="presOf" srcId="{4F563C75-31E1-4362-B4DB-05D536CB831F}" destId="{9A4EA67B-7625-4409-B56A-A8FFB7601012}" srcOrd="1" destOrd="0" presId="urn:microsoft.com/office/officeart/2005/8/layout/orgChart1"/>
    <dgm:cxn modelId="{1B998362-1465-4A3E-AFBC-F443BF68E27F}" type="presOf" srcId="{A04544BB-7B88-4C8B-8A0A-743ABC116393}" destId="{C23A2185-F263-49EF-97DE-345EA16049C0}" srcOrd="0" destOrd="0" presId="urn:microsoft.com/office/officeart/2005/8/layout/orgChart1"/>
    <dgm:cxn modelId="{BF645511-FFE2-4D34-BC0A-17CF0FB21FAF}" type="presOf" srcId="{C318A44A-DE2C-4CCD-88E4-71A43B944B79}" destId="{D1953357-15F5-4749-8C3A-EA4F10393C7A}" srcOrd="1" destOrd="0" presId="urn:microsoft.com/office/officeart/2005/8/layout/orgChart1"/>
    <dgm:cxn modelId="{74CE0C96-B5F5-4785-842F-82AC75E20B95}" srcId="{0450F1D9-173C-4A85-90B9-2FA7B42BF913}" destId="{438F4C0E-2B0E-47B2-9C00-BE4C27A99C7D}" srcOrd="0" destOrd="0" parTransId="{A04544BB-7B88-4C8B-8A0A-743ABC116393}" sibTransId="{49482F59-EC87-4A3F-9469-5499424EACF3}"/>
    <dgm:cxn modelId="{7179061A-A6FD-4662-9C8F-3C2958C6C314}" type="presOf" srcId="{4F563C75-31E1-4362-B4DB-05D536CB831F}" destId="{58C1FAD7-39CC-49B7-AAB5-5687A6719CD6}" srcOrd="0" destOrd="0" presId="urn:microsoft.com/office/officeart/2005/8/layout/orgChart1"/>
    <dgm:cxn modelId="{AA7F6435-87A9-47CB-A220-6274A20EAF09}" type="presOf" srcId="{93944851-179E-451F-8072-4EF259B42A50}" destId="{B8BA83EE-7A1F-4DAB-98D3-C46AA0C8F4AA}" srcOrd="1" destOrd="0" presId="urn:microsoft.com/office/officeart/2005/8/layout/orgChart1"/>
    <dgm:cxn modelId="{D779F0D9-E578-47CD-8500-AC81A70F53A6}" type="presOf" srcId="{79FABDA2-884F-4DE6-BD99-6B80DE357560}" destId="{DF6D27E6-1F0A-42BE-80D7-647AB1F30016}" srcOrd="1" destOrd="0" presId="urn:microsoft.com/office/officeart/2005/8/layout/orgChart1"/>
    <dgm:cxn modelId="{B0B22BA1-59F7-4308-8790-97D7EB9EE681}" type="presOf" srcId="{E7C1B43D-E721-48FE-9823-4520A86B36F2}" destId="{2511C47B-C03A-40F7-A92C-EB3EFFE23BA1}" srcOrd="1" destOrd="0" presId="urn:microsoft.com/office/officeart/2005/8/layout/orgChart1"/>
    <dgm:cxn modelId="{CF8B404D-A27E-4D5F-8D81-2F46AE1AF9D6}" type="presOf" srcId="{690AAE55-8FAD-4FF6-B1ED-67311A80E379}" destId="{B0730573-131E-4B99-930D-8728DDF16183}" srcOrd="1" destOrd="0" presId="urn:microsoft.com/office/officeart/2005/8/layout/orgChart1"/>
    <dgm:cxn modelId="{1BFEC655-CC60-48E8-81E1-06B136A8954E}" type="presOf" srcId="{8A7FFC23-C374-484D-8BC1-9904FE98BA99}" destId="{594D7D2F-C1E0-4122-97FC-D7CFBEEAA688}" srcOrd="0" destOrd="0" presId="urn:microsoft.com/office/officeart/2005/8/layout/orgChart1"/>
    <dgm:cxn modelId="{6151BF85-19B1-42E9-A91E-4515FF9D8A32}" type="presOf" srcId="{79FABDA2-884F-4DE6-BD99-6B80DE357560}" destId="{302E8A7F-3444-427C-8AC9-4FF4BA2BC1CF}" srcOrd="0" destOrd="0" presId="urn:microsoft.com/office/officeart/2005/8/layout/orgChart1"/>
    <dgm:cxn modelId="{CF965901-4A45-4662-8180-73991F3B9D6F}" type="presOf" srcId="{0450F1D9-173C-4A85-90B9-2FA7B42BF913}" destId="{8A02BBEF-F9E3-447A-9605-3B44D4AED2FD}" srcOrd="1" destOrd="0" presId="urn:microsoft.com/office/officeart/2005/8/layout/orgChart1"/>
    <dgm:cxn modelId="{65AE3466-F7C8-4E57-A05B-FB8666058F38}" type="presOf" srcId="{A59BB6AA-4E6C-4485-8812-40A592F28BA7}" destId="{EB53FEB6-B0DA-4900-ACC4-206FB2F129EC}" srcOrd="1" destOrd="0" presId="urn:microsoft.com/office/officeart/2005/8/layout/orgChart1"/>
    <dgm:cxn modelId="{9B0E3642-E22E-4739-AF25-4F8D86581C74}" type="presOf" srcId="{0735311B-75DD-4A04-8A34-CF8A214DEBA3}" destId="{1C567111-2BD5-450D-B295-2BE694BB32E6}" srcOrd="0" destOrd="0" presId="urn:microsoft.com/office/officeart/2005/8/layout/orgChart1"/>
    <dgm:cxn modelId="{1220AAFA-42A7-40E5-9635-057BC0FF2A05}" type="presOf" srcId="{D591E4AA-3309-4231-83FA-AF57FBE90665}" destId="{BCAE2198-0299-4810-8DF5-9EDB538A292C}" srcOrd="1" destOrd="0" presId="urn:microsoft.com/office/officeart/2005/8/layout/orgChart1"/>
    <dgm:cxn modelId="{57485165-F686-4C29-8DC3-A9E06EB9DA8E}" type="presOf" srcId="{438F4C0E-2B0E-47B2-9C00-BE4C27A99C7D}" destId="{3DFBEEEA-96EC-4F39-9091-F4490A059643}" srcOrd="0" destOrd="0" presId="urn:microsoft.com/office/officeart/2005/8/layout/orgChart1"/>
    <dgm:cxn modelId="{CD52A610-332D-4431-AF9A-AAD0EAD048E8}" type="presOf" srcId="{E5EEFFD4-C623-4E60-A816-2D839E1FF1B2}" destId="{82BAB5A6-6EAA-4814-8F80-0A9E241C3428}" srcOrd="0" destOrd="0" presId="urn:microsoft.com/office/officeart/2005/8/layout/orgChart1"/>
    <dgm:cxn modelId="{2B7A2F0E-EBFB-4AFD-B8CC-C6E5FDC107EE}" srcId="{438F4C0E-2B0E-47B2-9C00-BE4C27A99C7D}" destId="{D591E4AA-3309-4231-83FA-AF57FBE90665}" srcOrd="1" destOrd="0" parTransId="{EBD99788-EA10-403E-A05B-07C86C5EEB10}" sibTransId="{6E61EB29-54B2-4B98-A80B-3A0A8927BF34}"/>
    <dgm:cxn modelId="{970CD7CC-B786-4AE4-85BC-68D58151C48B}" type="presOf" srcId="{2BE36C25-C1CC-408C-9C19-FCFFF8B23B7B}" destId="{6AD43076-57A8-4D78-88C7-0E33E75A8D6D}" srcOrd="0" destOrd="0" presId="urn:microsoft.com/office/officeart/2005/8/layout/orgChart1"/>
    <dgm:cxn modelId="{7F4CE17C-AC71-4C1E-9F32-F8E9676426B6}" srcId="{79FABDA2-884F-4DE6-BD99-6B80DE357560}" destId="{C318A44A-DE2C-4CCD-88E4-71A43B944B79}" srcOrd="0" destOrd="0" parTransId="{50970E51-02F9-43E5-B45B-426DFA715577}" sibTransId="{8A537304-938A-41DC-B930-AA67227ABB93}"/>
    <dgm:cxn modelId="{8BCC07D8-D159-46E5-9239-B76A444F7CEB}" type="presOf" srcId="{A59BB6AA-4E6C-4485-8812-40A592F28BA7}" destId="{07338A33-8DB1-4DDA-9F62-BB7E6CE34E7D}" srcOrd="0" destOrd="0" presId="urn:microsoft.com/office/officeart/2005/8/layout/orgChart1"/>
    <dgm:cxn modelId="{BB3003F0-D30D-43C9-9D35-B559E7F6592D}" srcId="{3C2E183E-CD1A-46F5-9C36-25C4E0759270}" destId="{9CE78564-6126-493D-95B0-8EA4495405EA}" srcOrd="0" destOrd="0" parTransId="{42F29DFB-3CFD-4839-9F02-A2E8493B5646}" sibTransId="{27AE27F8-EE82-4609-A3E2-DF142AD3C26E}"/>
    <dgm:cxn modelId="{CEEAF512-F7FA-4D7A-8E87-DEE4DFA1620B}" srcId="{0450F1D9-173C-4A85-90B9-2FA7B42BF913}" destId="{79FABDA2-884F-4DE6-BD99-6B80DE357560}" srcOrd="2" destOrd="0" parTransId="{8A7FFC23-C374-484D-8BC1-9904FE98BA99}" sibTransId="{3B0A87B5-39C1-43D3-92DD-FEA05BD131B0}"/>
    <dgm:cxn modelId="{0534FB8A-8737-4C43-BC2F-63AD64FA03BD}" type="presOf" srcId="{EF743082-A68F-4B71-874F-9D75DDD91FB3}" destId="{01B080EF-3990-48DB-B4EB-F94BF8EC73C9}" srcOrd="0" destOrd="0" presId="urn:microsoft.com/office/officeart/2005/8/layout/orgChart1"/>
    <dgm:cxn modelId="{6171E426-6BC1-4C1E-B3DA-DA8C4AEB865C}" type="presOf" srcId="{02ADB277-E14D-4D78-A156-B0F50EC0C0EE}" destId="{3825F88F-5D5B-4500-9360-DCBE3816400C}" srcOrd="1" destOrd="0" presId="urn:microsoft.com/office/officeart/2005/8/layout/orgChart1"/>
    <dgm:cxn modelId="{D44869EE-757B-4ADC-9C0C-DA50EB111DB9}" type="presOf" srcId="{EBD99788-EA10-403E-A05B-07C86C5EEB10}" destId="{28ECB375-A5A7-44EB-AA1B-57EBCA0F0347}" srcOrd="0" destOrd="0" presId="urn:microsoft.com/office/officeart/2005/8/layout/orgChart1"/>
    <dgm:cxn modelId="{4B319F3F-0926-4544-9B89-80FB89720E30}" type="presOf" srcId="{CD7E3123-0B43-4288-8B40-8D00D4B9E179}" destId="{75D70EFE-3C2C-4017-A950-27FC750EA487}" srcOrd="0" destOrd="0" presId="urn:microsoft.com/office/officeart/2005/8/layout/orgChart1"/>
    <dgm:cxn modelId="{D61D953D-38A5-4815-B362-F210047C5345}" type="presOf" srcId="{3C2E183E-CD1A-46F5-9C36-25C4E0759270}" destId="{CF699D4F-FFB9-4F8B-9211-025B2A08BEC8}" srcOrd="0" destOrd="0" presId="urn:microsoft.com/office/officeart/2005/8/layout/orgChart1"/>
    <dgm:cxn modelId="{992F20DF-46DA-4813-9F78-9CC65C02ED03}" type="presOf" srcId="{93944851-179E-451F-8072-4EF259B42A50}" destId="{8D9A1A44-81BB-4893-A9C3-4166F246A348}" srcOrd="0" destOrd="0" presId="urn:microsoft.com/office/officeart/2005/8/layout/orgChart1"/>
    <dgm:cxn modelId="{A6FF838F-5FCC-4637-9494-960849D9B6C8}" srcId="{0450F1D9-173C-4A85-90B9-2FA7B42BF913}" destId="{3C2E183E-CD1A-46F5-9C36-25C4E0759270}" srcOrd="1" destOrd="0" parTransId="{EF743082-A68F-4B71-874F-9D75DDD91FB3}" sibTransId="{48199D4F-BEC2-4327-A69C-9E44AF57A577}"/>
    <dgm:cxn modelId="{CBCFF657-3CE1-414B-A33D-5011AB4F78F3}" type="presOf" srcId="{D591E4AA-3309-4231-83FA-AF57FBE90665}" destId="{0B7F3E5C-F473-40C9-9EE2-74DFFE15E6C8}" srcOrd="0" destOrd="0" presId="urn:microsoft.com/office/officeart/2005/8/layout/orgChart1"/>
    <dgm:cxn modelId="{4305B7C8-4196-4DBE-9D46-DDE0BCA34137}" type="presOf" srcId="{9CE78564-6126-493D-95B0-8EA4495405EA}" destId="{683B90A7-F723-42D1-A5B8-38160F631055}" srcOrd="0" destOrd="0" presId="urn:microsoft.com/office/officeart/2005/8/layout/orgChart1"/>
    <dgm:cxn modelId="{5EF967F0-237F-4650-B97D-BBE63FE5BB50}" type="presOf" srcId="{690AAE55-8FAD-4FF6-B1ED-67311A80E379}" destId="{F94FEC4A-2581-49C3-B502-592871E9477C}" srcOrd="0" destOrd="0" presId="urn:microsoft.com/office/officeart/2005/8/layout/orgChart1"/>
    <dgm:cxn modelId="{45761924-BA2C-41CA-A981-87CB79404BAA}" type="presOf" srcId="{C318A44A-DE2C-4CCD-88E4-71A43B944B79}" destId="{0298B16A-B10E-467E-9996-B00178986C73}" srcOrd="0" destOrd="0" presId="urn:microsoft.com/office/officeart/2005/8/layout/orgChart1"/>
    <dgm:cxn modelId="{545AEFD4-8AED-40FB-B510-93127FF82E30}" srcId="{79FABDA2-884F-4DE6-BD99-6B80DE357560}" destId="{A59BB6AA-4E6C-4485-8812-40A592F28BA7}" srcOrd="3" destOrd="0" parTransId="{707E6FA7-8CC5-4F24-BA5E-99FFFAA2A2B3}" sibTransId="{8C3AFEB7-B3AF-4DDA-8C4D-A6EDD7350C95}"/>
    <dgm:cxn modelId="{2A5E8040-FF4B-4AFE-8F91-5C01FA23B95C}" type="presOf" srcId="{9CE78564-6126-493D-95B0-8EA4495405EA}" destId="{2476B26A-784D-4E58-9A20-13C2D45545A0}" srcOrd="1" destOrd="0" presId="urn:microsoft.com/office/officeart/2005/8/layout/orgChart1"/>
    <dgm:cxn modelId="{FFD21C1F-DD99-4FD4-9CD8-7F0083C412E9}" type="presOf" srcId="{3C2E183E-CD1A-46F5-9C36-25C4E0759270}" destId="{648A5F2E-DD71-4D53-BB76-79D8A6C0C25D}" srcOrd="1" destOrd="0" presId="urn:microsoft.com/office/officeart/2005/8/layout/orgChart1"/>
    <dgm:cxn modelId="{F92407CD-B4EF-4419-8065-14C86068D510}" type="presOf" srcId="{02ADB277-E14D-4D78-A156-B0F50EC0C0EE}" destId="{34FEC597-9E73-4754-8EDE-1EB12EE69E96}" srcOrd="0" destOrd="0" presId="urn:microsoft.com/office/officeart/2005/8/layout/orgChart1"/>
    <dgm:cxn modelId="{CBC48A30-5BE5-4EF0-9530-4AFDE44B8CED}" type="presOf" srcId="{ECEE32E9-A072-4EB8-AFC5-E5D9D5C18E5F}" destId="{FA96DC23-607E-43D3-BAAD-EC93881489D9}" srcOrd="1" destOrd="0" presId="urn:microsoft.com/office/officeart/2005/8/layout/orgChart1"/>
    <dgm:cxn modelId="{4F46D7F1-1C09-4B89-A000-1EE84B42AB41}" type="presOf" srcId="{0450F1D9-173C-4A85-90B9-2FA7B42BF913}" destId="{13D32624-864B-443E-96FE-AA5431968A27}" srcOrd="0" destOrd="0" presId="urn:microsoft.com/office/officeart/2005/8/layout/orgChart1"/>
    <dgm:cxn modelId="{819A6443-7F4C-4C95-AF96-EFE8575AEBA2}" srcId="{438F4C0E-2B0E-47B2-9C00-BE4C27A99C7D}" destId="{ECEE32E9-A072-4EB8-AFC5-E5D9D5C18E5F}" srcOrd="0" destOrd="0" parTransId="{0735311B-75DD-4A04-8A34-CF8A214DEBA3}" sibTransId="{9EC763EC-3152-401C-A40D-24E9104DE544}"/>
    <dgm:cxn modelId="{DD429BC5-359C-4950-8FF4-2158D8BE9D6C}" srcId="{79FABDA2-884F-4DE6-BD99-6B80DE357560}" destId="{690AAE55-8FAD-4FF6-B1ED-67311A80E379}" srcOrd="1" destOrd="0" parTransId="{2BE36C25-C1CC-408C-9C19-FCFFF8B23B7B}" sibTransId="{E2867D5F-0DE8-4A2B-9C6D-5BC30F96B13F}"/>
    <dgm:cxn modelId="{23FA6682-999C-459F-8F78-25E4D53CD33B}" type="presOf" srcId="{E7C1B43D-E721-48FE-9823-4520A86B36F2}" destId="{DE1AAAF6-CF24-42F0-808A-9AC651EA5667}" srcOrd="0" destOrd="0" presId="urn:microsoft.com/office/officeart/2005/8/layout/orgChart1"/>
    <dgm:cxn modelId="{FBA6406F-9D42-41E6-9911-C349262A6A27}" type="presOf" srcId="{92156304-26DC-4236-B4C5-A7B22EB21906}" destId="{42D95461-F6AD-4DE8-B5DF-7DA069D2964E}" srcOrd="0" destOrd="0" presId="urn:microsoft.com/office/officeart/2005/8/layout/orgChart1"/>
    <dgm:cxn modelId="{D37CC7A2-0395-4EF3-A379-71F1784CED77}" srcId="{79FABDA2-884F-4DE6-BD99-6B80DE357560}" destId="{02ADB277-E14D-4D78-A156-B0F50EC0C0EE}" srcOrd="2" destOrd="0" parTransId="{92156304-26DC-4236-B4C5-A7B22EB21906}" sibTransId="{BE74BCD3-5ED5-4E83-8BFC-2D09BB60BF9C}"/>
    <dgm:cxn modelId="{602A142F-03E8-4F3C-B6DA-17B92303CF5B}" type="presOf" srcId="{438F4C0E-2B0E-47B2-9C00-BE4C27A99C7D}" destId="{6A793CAD-809E-4AB2-9D54-9D1DBF30AA2C}" srcOrd="1" destOrd="0" presId="urn:microsoft.com/office/officeart/2005/8/layout/orgChart1"/>
    <dgm:cxn modelId="{52DDD05A-4928-4E85-903E-34A952210F9B}" srcId="{3C2E183E-CD1A-46F5-9C36-25C4E0759270}" destId="{E7C1B43D-E721-48FE-9823-4520A86B36F2}" srcOrd="2" destOrd="0" parTransId="{CD7E3123-0B43-4288-8B40-8D00D4B9E179}" sibTransId="{64BDE04C-6A78-465F-A4FB-097E49BF5A81}"/>
    <dgm:cxn modelId="{F336EC3A-C020-4B47-9426-7383B500A79D}" srcId="{E5EEFFD4-C623-4E60-A816-2D839E1FF1B2}" destId="{0450F1D9-173C-4A85-90B9-2FA7B42BF913}" srcOrd="0" destOrd="0" parTransId="{DACB30BE-FF68-4367-B142-988ADB2A3926}" sibTransId="{6BCDE7E9-AABF-421A-922F-3B0A5567C0F9}"/>
    <dgm:cxn modelId="{6228A6F7-B07B-4F67-867B-E0A2435F197A}" srcId="{438F4C0E-2B0E-47B2-9C00-BE4C27A99C7D}" destId="{93944851-179E-451F-8072-4EF259B42A50}" srcOrd="2" destOrd="0" parTransId="{64AEA852-C743-4036-A9F6-057556F9B47B}" sibTransId="{D9246E3F-C4B6-4E8E-9BD2-0403ABD2A72B}"/>
    <dgm:cxn modelId="{62859D43-6836-43DA-9868-1D251A1EC4A4}" type="presOf" srcId="{E4336948-83F9-4C8D-877B-48C43415A6AB}" destId="{B8DFDBBD-7DBA-4FC0-8AA8-1AD05650C733}" srcOrd="0" destOrd="0" presId="urn:microsoft.com/office/officeart/2005/8/layout/orgChart1"/>
    <dgm:cxn modelId="{8060C114-956A-4D6B-A5B5-B516226BAEE7}" type="presOf" srcId="{64AEA852-C743-4036-A9F6-057556F9B47B}" destId="{B56A5461-775F-4C00-B267-CA1BBC5CF73C}" srcOrd="0" destOrd="0" presId="urn:microsoft.com/office/officeart/2005/8/layout/orgChart1"/>
    <dgm:cxn modelId="{F3A0251A-3AB0-4FAA-8A7A-1D536BA5B796}" type="presOf" srcId="{42F29DFB-3CFD-4839-9F02-A2E8493B5646}" destId="{DF61264C-B232-4000-B6A5-59565DA917F8}" srcOrd="0" destOrd="0" presId="urn:microsoft.com/office/officeart/2005/8/layout/orgChart1"/>
    <dgm:cxn modelId="{8A72A26A-B8F8-47AC-88D1-ED220115199F}" type="presParOf" srcId="{82BAB5A6-6EAA-4814-8F80-0A9E241C3428}" destId="{35EE51E9-EFD2-4004-8540-45E95E6DD368}" srcOrd="0" destOrd="0" presId="urn:microsoft.com/office/officeart/2005/8/layout/orgChart1"/>
    <dgm:cxn modelId="{B0350122-04D6-464A-977C-2334C9775F26}" type="presParOf" srcId="{35EE51E9-EFD2-4004-8540-45E95E6DD368}" destId="{6E0CF548-DDBD-4622-B725-2358711AF02C}" srcOrd="0" destOrd="0" presId="urn:microsoft.com/office/officeart/2005/8/layout/orgChart1"/>
    <dgm:cxn modelId="{564130CD-CE5E-4D31-A631-15D53CBFB2C7}" type="presParOf" srcId="{6E0CF548-DDBD-4622-B725-2358711AF02C}" destId="{13D32624-864B-443E-96FE-AA5431968A27}" srcOrd="0" destOrd="0" presId="urn:microsoft.com/office/officeart/2005/8/layout/orgChart1"/>
    <dgm:cxn modelId="{97B2B707-394B-43D5-BD4E-E3B9A668F405}" type="presParOf" srcId="{6E0CF548-DDBD-4622-B725-2358711AF02C}" destId="{8A02BBEF-F9E3-447A-9605-3B44D4AED2FD}" srcOrd="1" destOrd="0" presId="urn:microsoft.com/office/officeart/2005/8/layout/orgChart1"/>
    <dgm:cxn modelId="{BECF850F-7E1B-4FA6-A5B7-F94043512445}" type="presParOf" srcId="{35EE51E9-EFD2-4004-8540-45E95E6DD368}" destId="{07BCE7D4-6BA4-4737-A322-9C59AF69DEBD}" srcOrd="1" destOrd="0" presId="urn:microsoft.com/office/officeart/2005/8/layout/orgChart1"/>
    <dgm:cxn modelId="{2F9462AE-6EF8-461F-83EB-1B015FB62DAC}" type="presParOf" srcId="{07BCE7D4-6BA4-4737-A322-9C59AF69DEBD}" destId="{C23A2185-F263-49EF-97DE-345EA16049C0}" srcOrd="0" destOrd="0" presId="urn:microsoft.com/office/officeart/2005/8/layout/orgChart1"/>
    <dgm:cxn modelId="{A45922A8-C2EB-4245-87A1-3BC629F40E1D}" type="presParOf" srcId="{07BCE7D4-6BA4-4737-A322-9C59AF69DEBD}" destId="{FD2B138E-7AE6-4936-A329-451C39765CB1}" srcOrd="1" destOrd="0" presId="urn:microsoft.com/office/officeart/2005/8/layout/orgChart1"/>
    <dgm:cxn modelId="{6C8F29BC-D1DD-45D7-A474-F6BD046A725A}" type="presParOf" srcId="{FD2B138E-7AE6-4936-A329-451C39765CB1}" destId="{6EA1100C-7BA3-4D08-B7A4-7F2DF91C6A48}" srcOrd="0" destOrd="0" presId="urn:microsoft.com/office/officeart/2005/8/layout/orgChart1"/>
    <dgm:cxn modelId="{0E6E356D-C9F4-44B0-8DBA-B4BBF9640F68}" type="presParOf" srcId="{6EA1100C-7BA3-4D08-B7A4-7F2DF91C6A48}" destId="{3DFBEEEA-96EC-4F39-9091-F4490A059643}" srcOrd="0" destOrd="0" presId="urn:microsoft.com/office/officeart/2005/8/layout/orgChart1"/>
    <dgm:cxn modelId="{9741CC00-E746-4251-B6F1-179D54084022}" type="presParOf" srcId="{6EA1100C-7BA3-4D08-B7A4-7F2DF91C6A48}" destId="{6A793CAD-809E-4AB2-9D54-9D1DBF30AA2C}" srcOrd="1" destOrd="0" presId="urn:microsoft.com/office/officeart/2005/8/layout/orgChart1"/>
    <dgm:cxn modelId="{AD2EFBBC-7B0D-4A90-BE90-73F1DB49A659}" type="presParOf" srcId="{FD2B138E-7AE6-4936-A329-451C39765CB1}" destId="{AB63B323-C75E-4263-B8E0-B2B9D917E6C6}" srcOrd="1" destOrd="0" presId="urn:microsoft.com/office/officeart/2005/8/layout/orgChart1"/>
    <dgm:cxn modelId="{BF047996-17C4-4F79-893B-909276CA51FC}" type="presParOf" srcId="{AB63B323-C75E-4263-B8E0-B2B9D917E6C6}" destId="{1C567111-2BD5-450D-B295-2BE694BB32E6}" srcOrd="0" destOrd="0" presId="urn:microsoft.com/office/officeart/2005/8/layout/orgChart1"/>
    <dgm:cxn modelId="{AFE8771E-201B-401E-A508-127ABA800C57}" type="presParOf" srcId="{AB63B323-C75E-4263-B8E0-B2B9D917E6C6}" destId="{6A385A48-7BD6-4F34-B983-E542CE556780}" srcOrd="1" destOrd="0" presId="urn:microsoft.com/office/officeart/2005/8/layout/orgChart1"/>
    <dgm:cxn modelId="{07D5F7C4-FDE7-4002-8F6E-B049F9BB2EB7}" type="presParOf" srcId="{6A385A48-7BD6-4F34-B983-E542CE556780}" destId="{013E5967-8679-4D8F-8C3C-8BAF18B2C418}" srcOrd="0" destOrd="0" presId="urn:microsoft.com/office/officeart/2005/8/layout/orgChart1"/>
    <dgm:cxn modelId="{B68C0609-4031-4F46-B1B5-C7F53F79560B}" type="presParOf" srcId="{013E5967-8679-4D8F-8C3C-8BAF18B2C418}" destId="{C8A3F4D4-667C-4A43-9B9F-3ECB06EE5A7C}" srcOrd="0" destOrd="0" presId="urn:microsoft.com/office/officeart/2005/8/layout/orgChart1"/>
    <dgm:cxn modelId="{D5F9AFB5-DA63-45BC-961F-3E3884578A10}" type="presParOf" srcId="{013E5967-8679-4D8F-8C3C-8BAF18B2C418}" destId="{FA96DC23-607E-43D3-BAAD-EC93881489D9}" srcOrd="1" destOrd="0" presId="urn:microsoft.com/office/officeart/2005/8/layout/orgChart1"/>
    <dgm:cxn modelId="{7DE1612C-27AD-4CFB-8E19-62D0B3663FF2}" type="presParOf" srcId="{6A385A48-7BD6-4F34-B983-E542CE556780}" destId="{CF93B388-63A8-4692-AF5C-A61CB20302B7}" srcOrd="1" destOrd="0" presId="urn:microsoft.com/office/officeart/2005/8/layout/orgChart1"/>
    <dgm:cxn modelId="{2687BC4F-34E0-4252-8A65-ECA7E82CA406}" type="presParOf" srcId="{6A385A48-7BD6-4F34-B983-E542CE556780}" destId="{5C5C668A-8636-4C9D-A0E1-380E14878DE8}" srcOrd="2" destOrd="0" presId="urn:microsoft.com/office/officeart/2005/8/layout/orgChart1"/>
    <dgm:cxn modelId="{3486B7B8-E3A6-46D5-BE96-5415C767B629}" type="presParOf" srcId="{AB63B323-C75E-4263-B8E0-B2B9D917E6C6}" destId="{28ECB375-A5A7-44EB-AA1B-57EBCA0F0347}" srcOrd="2" destOrd="0" presId="urn:microsoft.com/office/officeart/2005/8/layout/orgChart1"/>
    <dgm:cxn modelId="{43AFDA96-6D45-4A01-B31B-DF2CE7437750}" type="presParOf" srcId="{AB63B323-C75E-4263-B8E0-B2B9D917E6C6}" destId="{AB47157A-F44E-4B75-A58A-1377DAFB7F4C}" srcOrd="3" destOrd="0" presId="urn:microsoft.com/office/officeart/2005/8/layout/orgChart1"/>
    <dgm:cxn modelId="{05C8258B-CACE-44AA-8EB5-A6633D13DF2A}" type="presParOf" srcId="{AB47157A-F44E-4B75-A58A-1377DAFB7F4C}" destId="{756E785C-1346-435A-8E6C-483A2E7A831B}" srcOrd="0" destOrd="0" presId="urn:microsoft.com/office/officeart/2005/8/layout/orgChart1"/>
    <dgm:cxn modelId="{C0F9BBA8-3C9C-4EEA-A802-981B9F5AA5F2}" type="presParOf" srcId="{756E785C-1346-435A-8E6C-483A2E7A831B}" destId="{0B7F3E5C-F473-40C9-9EE2-74DFFE15E6C8}" srcOrd="0" destOrd="0" presId="urn:microsoft.com/office/officeart/2005/8/layout/orgChart1"/>
    <dgm:cxn modelId="{2D881C1E-15D6-4ED3-A42F-603A62DD9771}" type="presParOf" srcId="{756E785C-1346-435A-8E6C-483A2E7A831B}" destId="{BCAE2198-0299-4810-8DF5-9EDB538A292C}" srcOrd="1" destOrd="0" presId="urn:microsoft.com/office/officeart/2005/8/layout/orgChart1"/>
    <dgm:cxn modelId="{24393174-7009-401A-B01F-C564B46BF053}" type="presParOf" srcId="{AB47157A-F44E-4B75-A58A-1377DAFB7F4C}" destId="{BFC16AA7-84B5-4463-8A90-8BE9B1F7F97B}" srcOrd="1" destOrd="0" presId="urn:microsoft.com/office/officeart/2005/8/layout/orgChart1"/>
    <dgm:cxn modelId="{05A8B86A-AE2B-49AD-A7D9-38C64C72CAF9}" type="presParOf" srcId="{AB47157A-F44E-4B75-A58A-1377DAFB7F4C}" destId="{94D6A6A5-1D03-457E-B510-AE6ADAE00280}" srcOrd="2" destOrd="0" presId="urn:microsoft.com/office/officeart/2005/8/layout/orgChart1"/>
    <dgm:cxn modelId="{33322B0B-E44C-49E7-A1F9-E8CA3049C806}" type="presParOf" srcId="{AB63B323-C75E-4263-B8E0-B2B9D917E6C6}" destId="{B56A5461-775F-4C00-B267-CA1BBC5CF73C}" srcOrd="4" destOrd="0" presId="urn:microsoft.com/office/officeart/2005/8/layout/orgChart1"/>
    <dgm:cxn modelId="{0D12F8C2-AC80-436A-B610-5FFD5290E633}" type="presParOf" srcId="{AB63B323-C75E-4263-B8E0-B2B9D917E6C6}" destId="{17240549-2F75-42FF-9755-848C5A7782AD}" srcOrd="5" destOrd="0" presId="urn:microsoft.com/office/officeart/2005/8/layout/orgChart1"/>
    <dgm:cxn modelId="{8BF3AD19-D95A-47A7-A0DD-4FC46C037C34}" type="presParOf" srcId="{17240549-2F75-42FF-9755-848C5A7782AD}" destId="{DB7454AC-C430-4254-9A39-F8DAD3F0CDD6}" srcOrd="0" destOrd="0" presId="urn:microsoft.com/office/officeart/2005/8/layout/orgChart1"/>
    <dgm:cxn modelId="{8FBB80FC-61EE-4C9B-9D02-B06661EDAE86}" type="presParOf" srcId="{DB7454AC-C430-4254-9A39-F8DAD3F0CDD6}" destId="{8D9A1A44-81BB-4893-A9C3-4166F246A348}" srcOrd="0" destOrd="0" presId="urn:microsoft.com/office/officeart/2005/8/layout/orgChart1"/>
    <dgm:cxn modelId="{D66D7245-3321-4E7C-8275-AE1E178F52A6}" type="presParOf" srcId="{DB7454AC-C430-4254-9A39-F8DAD3F0CDD6}" destId="{B8BA83EE-7A1F-4DAB-98D3-C46AA0C8F4AA}" srcOrd="1" destOrd="0" presId="urn:microsoft.com/office/officeart/2005/8/layout/orgChart1"/>
    <dgm:cxn modelId="{3D50A5D7-582F-4DF1-8687-8A0611ED6A94}" type="presParOf" srcId="{17240549-2F75-42FF-9755-848C5A7782AD}" destId="{6421BF5C-AEAD-4604-A24D-84EB8304BC3A}" srcOrd="1" destOrd="0" presId="urn:microsoft.com/office/officeart/2005/8/layout/orgChart1"/>
    <dgm:cxn modelId="{DB0C582E-7A8C-4820-A4A5-C16B29AA0807}" type="presParOf" srcId="{17240549-2F75-42FF-9755-848C5A7782AD}" destId="{CAE7166C-C7C8-46D2-AFCA-87425CD241D1}" srcOrd="2" destOrd="0" presId="urn:microsoft.com/office/officeart/2005/8/layout/orgChart1"/>
    <dgm:cxn modelId="{45A9E78C-008B-4DE0-921C-69111E2A809C}" type="presParOf" srcId="{FD2B138E-7AE6-4936-A329-451C39765CB1}" destId="{7B30B46B-722E-4D02-97A0-7BF5B684A567}" srcOrd="2" destOrd="0" presId="urn:microsoft.com/office/officeart/2005/8/layout/orgChart1"/>
    <dgm:cxn modelId="{37CADF3B-F32C-4EDD-8AB8-DC8B810E28AB}" type="presParOf" srcId="{07BCE7D4-6BA4-4737-A322-9C59AF69DEBD}" destId="{01B080EF-3990-48DB-B4EB-F94BF8EC73C9}" srcOrd="2" destOrd="0" presId="urn:microsoft.com/office/officeart/2005/8/layout/orgChart1"/>
    <dgm:cxn modelId="{454CE8B7-D2CB-47C7-AC15-A96D37C772C2}" type="presParOf" srcId="{07BCE7D4-6BA4-4737-A322-9C59AF69DEBD}" destId="{9FD5F63D-F797-44C3-9CC8-AC6974D7165E}" srcOrd="3" destOrd="0" presId="urn:microsoft.com/office/officeart/2005/8/layout/orgChart1"/>
    <dgm:cxn modelId="{D2C6F73F-8E18-46CD-A13C-12E5D5D73EA4}" type="presParOf" srcId="{9FD5F63D-F797-44C3-9CC8-AC6974D7165E}" destId="{B93B2B31-93E1-4580-A104-F87A6447CFB6}" srcOrd="0" destOrd="0" presId="urn:microsoft.com/office/officeart/2005/8/layout/orgChart1"/>
    <dgm:cxn modelId="{5F94F227-16DC-49D6-87C0-317EBE375719}" type="presParOf" srcId="{B93B2B31-93E1-4580-A104-F87A6447CFB6}" destId="{CF699D4F-FFB9-4F8B-9211-025B2A08BEC8}" srcOrd="0" destOrd="0" presId="urn:microsoft.com/office/officeart/2005/8/layout/orgChart1"/>
    <dgm:cxn modelId="{2A164A79-A1D1-42D4-9512-D03AC8395A2F}" type="presParOf" srcId="{B93B2B31-93E1-4580-A104-F87A6447CFB6}" destId="{648A5F2E-DD71-4D53-BB76-79D8A6C0C25D}" srcOrd="1" destOrd="0" presId="urn:microsoft.com/office/officeart/2005/8/layout/orgChart1"/>
    <dgm:cxn modelId="{F396F883-4884-4B46-8E2D-8FFE95F95BB0}" type="presParOf" srcId="{9FD5F63D-F797-44C3-9CC8-AC6974D7165E}" destId="{E253FB97-88FF-454C-90F1-1CCFEFFB0F4C}" srcOrd="1" destOrd="0" presId="urn:microsoft.com/office/officeart/2005/8/layout/orgChart1"/>
    <dgm:cxn modelId="{F9E1D290-C819-4BD8-9142-9706B9DD3EC6}" type="presParOf" srcId="{E253FB97-88FF-454C-90F1-1CCFEFFB0F4C}" destId="{DF61264C-B232-4000-B6A5-59565DA917F8}" srcOrd="0" destOrd="0" presId="urn:microsoft.com/office/officeart/2005/8/layout/orgChart1"/>
    <dgm:cxn modelId="{CAC48931-D429-42B1-9E16-5C3FA01A684B}" type="presParOf" srcId="{E253FB97-88FF-454C-90F1-1CCFEFFB0F4C}" destId="{426B3665-FD22-4AB4-AE63-34CB32161035}" srcOrd="1" destOrd="0" presId="urn:microsoft.com/office/officeart/2005/8/layout/orgChart1"/>
    <dgm:cxn modelId="{EFE9E4F8-02E3-4EB5-BA1F-3802F2887C20}" type="presParOf" srcId="{426B3665-FD22-4AB4-AE63-34CB32161035}" destId="{56151925-0709-4D53-94E8-6F6454272BC1}" srcOrd="0" destOrd="0" presId="urn:microsoft.com/office/officeart/2005/8/layout/orgChart1"/>
    <dgm:cxn modelId="{570B5F3D-1D4A-4DE7-B301-9181A4D5E0AD}" type="presParOf" srcId="{56151925-0709-4D53-94E8-6F6454272BC1}" destId="{683B90A7-F723-42D1-A5B8-38160F631055}" srcOrd="0" destOrd="0" presId="urn:microsoft.com/office/officeart/2005/8/layout/orgChart1"/>
    <dgm:cxn modelId="{1B7E68CD-1F5B-419A-8F93-014231F75E29}" type="presParOf" srcId="{56151925-0709-4D53-94E8-6F6454272BC1}" destId="{2476B26A-784D-4E58-9A20-13C2D45545A0}" srcOrd="1" destOrd="0" presId="urn:microsoft.com/office/officeart/2005/8/layout/orgChart1"/>
    <dgm:cxn modelId="{3CDBF5A7-9631-417B-B74E-7A9A41558F46}" type="presParOf" srcId="{426B3665-FD22-4AB4-AE63-34CB32161035}" destId="{18A2416B-51E9-4692-BD53-D7ADBF63573C}" srcOrd="1" destOrd="0" presId="urn:microsoft.com/office/officeart/2005/8/layout/orgChart1"/>
    <dgm:cxn modelId="{3C1259A9-C29C-4566-A702-2471A2FAF92D}" type="presParOf" srcId="{426B3665-FD22-4AB4-AE63-34CB32161035}" destId="{619E5FE5-7A2F-456F-8D18-563271E05F12}" srcOrd="2" destOrd="0" presId="urn:microsoft.com/office/officeart/2005/8/layout/orgChart1"/>
    <dgm:cxn modelId="{1DCDCFB9-B5DA-4A42-B077-C1A52411655B}" type="presParOf" srcId="{E253FB97-88FF-454C-90F1-1CCFEFFB0F4C}" destId="{B8DFDBBD-7DBA-4FC0-8AA8-1AD05650C733}" srcOrd="2" destOrd="0" presId="urn:microsoft.com/office/officeart/2005/8/layout/orgChart1"/>
    <dgm:cxn modelId="{4FA0F513-3062-4DF6-83D8-72CBE21F024E}" type="presParOf" srcId="{E253FB97-88FF-454C-90F1-1CCFEFFB0F4C}" destId="{F35E7C65-7EC8-4F65-BEB0-43DD190B24F7}" srcOrd="3" destOrd="0" presId="urn:microsoft.com/office/officeart/2005/8/layout/orgChart1"/>
    <dgm:cxn modelId="{97824F19-17CE-49B5-A13D-E04702E5EF37}" type="presParOf" srcId="{F35E7C65-7EC8-4F65-BEB0-43DD190B24F7}" destId="{EE336D46-6395-4E84-BC45-C0F4AE3FAFBA}" srcOrd="0" destOrd="0" presId="urn:microsoft.com/office/officeart/2005/8/layout/orgChart1"/>
    <dgm:cxn modelId="{B64355B3-8C76-44D1-891D-77B06AE17811}" type="presParOf" srcId="{EE336D46-6395-4E84-BC45-C0F4AE3FAFBA}" destId="{58C1FAD7-39CC-49B7-AAB5-5687A6719CD6}" srcOrd="0" destOrd="0" presId="urn:microsoft.com/office/officeart/2005/8/layout/orgChart1"/>
    <dgm:cxn modelId="{E61C7F30-E4DF-4AB9-9675-F83000079218}" type="presParOf" srcId="{EE336D46-6395-4E84-BC45-C0F4AE3FAFBA}" destId="{9A4EA67B-7625-4409-B56A-A8FFB7601012}" srcOrd="1" destOrd="0" presId="urn:microsoft.com/office/officeart/2005/8/layout/orgChart1"/>
    <dgm:cxn modelId="{43E07932-7491-41AA-8BC7-FAB4D7DC41EC}" type="presParOf" srcId="{F35E7C65-7EC8-4F65-BEB0-43DD190B24F7}" destId="{EE3A773C-C11B-4D0D-A920-3BC201C1EDB0}" srcOrd="1" destOrd="0" presId="urn:microsoft.com/office/officeart/2005/8/layout/orgChart1"/>
    <dgm:cxn modelId="{23198BFC-D19E-475A-BEE9-85393BFFEFB1}" type="presParOf" srcId="{F35E7C65-7EC8-4F65-BEB0-43DD190B24F7}" destId="{58968938-A446-4D6C-A4D7-3C05EACE5704}" srcOrd="2" destOrd="0" presId="urn:microsoft.com/office/officeart/2005/8/layout/orgChart1"/>
    <dgm:cxn modelId="{C90DB561-CF08-4A03-8716-156199D30692}" type="presParOf" srcId="{E253FB97-88FF-454C-90F1-1CCFEFFB0F4C}" destId="{75D70EFE-3C2C-4017-A950-27FC750EA487}" srcOrd="4" destOrd="0" presId="urn:microsoft.com/office/officeart/2005/8/layout/orgChart1"/>
    <dgm:cxn modelId="{A689651C-48B6-4FCD-9676-568D0D92A25B}" type="presParOf" srcId="{E253FB97-88FF-454C-90F1-1CCFEFFB0F4C}" destId="{8E75BE71-96D4-4B3D-9482-1432AAA074F6}" srcOrd="5" destOrd="0" presId="urn:microsoft.com/office/officeart/2005/8/layout/orgChart1"/>
    <dgm:cxn modelId="{18736FD4-94CE-4102-9EC9-936E706A00FC}" type="presParOf" srcId="{8E75BE71-96D4-4B3D-9482-1432AAA074F6}" destId="{4B790737-93F4-4DBB-9741-478A9B8CFF11}" srcOrd="0" destOrd="0" presId="urn:microsoft.com/office/officeart/2005/8/layout/orgChart1"/>
    <dgm:cxn modelId="{4560A0C0-E74B-4CB4-8790-5AD593DCD587}" type="presParOf" srcId="{4B790737-93F4-4DBB-9741-478A9B8CFF11}" destId="{DE1AAAF6-CF24-42F0-808A-9AC651EA5667}" srcOrd="0" destOrd="0" presId="urn:microsoft.com/office/officeart/2005/8/layout/orgChart1"/>
    <dgm:cxn modelId="{76F2F5A9-0798-4042-BC87-D27A3B92BD37}" type="presParOf" srcId="{4B790737-93F4-4DBB-9741-478A9B8CFF11}" destId="{2511C47B-C03A-40F7-A92C-EB3EFFE23BA1}" srcOrd="1" destOrd="0" presId="urn:microsoft.com/office/officeart/2005/8/layout/orgChart1"/>
    <dgm:cxn modelId="{AA147CDE-9AA0-42A3-AF0F-A02E229C0854}" type="presParOf" srcId="{8E75BE71-96D4-4B3D-9482-1432AAA074F6}" destId="{7C48B652-A0C8-4833-832C-8CF6DD76E095}" srcOrd="1" destOrd="0" presId="urn:microsoft.com/office/officeart/2005/8/layout/orgChart1"/>
    <dgm:cxn modelId="{F2C57082-B8DC-4F20-A2B0-E94404586AAA}" type="presParOf" srcId="{8E75BE71-96D4-4B3D-9482-1432AAA074F6}" destId="{3FEF4010-C0B9-490E-B4F4-5532DFDC49CA}" srcOrd="2" destOrd="0" presId="urn:microsoft.com/office/officeart/2005/8/layout/orgChart1"/>
    <dgm:cxn modelId="{E2CF67C6-CA89-4563-B684-636DEA124A31}" type="presParOf" srcId="{9FD5F63D-F797-44C3-9CC8-AC6974D7165E}" destId="{5055463D-E62B-4AD0-BBB1-307137BC6683}" srcOrd="2" destOrd="0" presId="urn:microsoft.com/office/officeart/2005/8/layout/orgChart1"/>
    <dgm:cxn modelId="{F9BF3419-331A-4DDF-9A0A-6FA5F44C0A52}" type="presParOf" srcId="{07BCE7D4-6BA4-4737-A322-9C59AF69DEBD}" destId="{594D7D2F-C1E0-4122-97FC-D7CFBEEAA688}" srcOrd="4" destOrd="0" presId="urn:microsoft.com/office/officeart/2005/8/layout/orgChart1"/>
    <dgm:cxn modelId="{4E45F974-41EC-49AC-88CD-C6A4EAD7EA59}" type="presParOf" srcId="{07BCE7D4-6BA4-4737-A322-9C59AF69DEBD}" destId="{BF332ADB-A742-4FD7-BD5B-E112CE5A6C01}" srcOrd="5" destOrd="0" presId="urn:microsoft.com/office/officeart/2005/8/layout/orgChart1"/>
    <dgm:cxn modelId="{F3E72171-D799-472A-8164-49559B45BD0E}" type="presParOf" srcId="{BF332ADB-A742-4FD7-BD5B-E112CE5A6C01}" destId="{1A9FA611-E10D-4CDB-9E65-4CA5A082EA7F}" srcOrd="0" destOrd="0" presId="urn:microsoft.com/office/officeart/2005/8/layout/orgChart1"/>
    <dgm:cxn modelId="{D5167D9D-B88B-4D70-BAE6-B9D3A48806B1}" type="presParOf" srcId="{1A9FA611-E10D-4CDB-9E65-4CA5A082EA7F}" destId="{302E8A7F-3444-427C-8AC9-4FF4BA2BC1CF}" srcOrd="0" destOrd="0" presId="urn:microsoft.com/office/officeart/2005/8/layout/orgChart1"/>
    <dgm:cxn modelId="{5444F467-C4D9-4552-B3B6-B3F6EF7A1A85}" type="presParOf" srcId="{1A9FA611-E10D-4CDB-9E65-4CA5A082EA7F}" destId="{DF6D27E6-1F0A-42BE-80D7-647AB1F30016}" srcOrd="1" destOrd="0" presId="urn:microsoft.com/office/officeart/2005/8/layout/orgChart1"/>
    <dgm:cxn modelId="{92115C84-01AB-43DD-AD56-951C14960844}" type="presParOf" srcId="{BF332ADB-A742-4FD7-BD5B-E112CE5A6C01}" destId="{7E5E3569-9140-4331-9EB4-90853DDA3F26}" srcOrd="1" destOrd="0" presId="urn:microsoft.com/office/officeart/2005/8/layout/orgChart1"/>
    <dgm:cxn modelId="{71709F2B-DC8E-4985-B078-24418EF97B26}" type="presParOf" srcId="{7E5E3569-9140-4331-9EB4-90853DDA3F26}" destId="{25675B40-8E92-4F62-A669-8BAC04BFC8D6}" srcOrd="0" destOrd="0" presId="urn:microsoft.com/office/officeart/2005/8/layout/orgChart1"/>
    <dgm:cxn modelId="{0B69E082-56A0-4D19-9748-A5B9F7DFB0E2}" type="presParOf" srcId="{7E5E3569-9140-4331-9EB4-90853DDA3F26}" destId="{7580E4C2-00F9-45B8-8DD0-FBD80C803C4D}" srcOrd="1" destOrd="0" presId="urn:microsoft.com/office/officeart/2005/8/layout/orgChart1"/>
    <dgm:cxn modelId="{2CB77511-A9EE-4F3D-A452-64D72238C388}" type="presParOf" srcId="{7580E4C2-00F9-45B8-8DD0-FBD80C803C4D}" destId="{0AACA8CA-E017-4676-9231-A3DBD95DB094}" srcOrd="0" destOrd="0" presId="urn:microsoft.com/office/officeart/2005/8/layout/orgChart1"/>
    <dgm:cxn modelId="{B02E4978-ED3D-45D1-866B-E2036E3CDB40}" type="presParOf" srcId="{0AACA8CA-E017-4676-9231-A3DBD95DB094}" destId="{0298B16A-B10E-467E-9996-B00178986C73}" srcOrd="0" destOrd="0" presId="urn:microsoft.com/office/officeart/2005/8/layout/orgChart1"/>
    <dgm:cxn modelId="{A9E0BF2A-E13A-4540-8FCD-1E8186660076}" type="presParOf" srcId="{0AACA8CA-E017-4676-9231-A3DBD95DB094}" destId="{D1953357-15F5-4749-8C3A-EA4F10393C7A}" srcOrd="1" destOrd="0" presId="urn:microsoft.com/office/officeart/2005/8/layout/orgChart1"/>
    <dgm:cxn modelId="{0361A6F8-494A-433D-B79D-3BFE2CC928C6}" type="presParOf" srcId="{7580E4C2-00F9-45B8-8DD0-FBD80C803C4D}" destId="{68DB32EA-FA7B-462D-BD6D-842C3B07181E}" srcOrd="1" destOrd="0" presId="urn:microsoft.com/office/officeart/2005/8/layout/orgChart1"/>
    <dgm:cxn modelId="{9E16189E-17F1-4BF3-86F7-9E42FB51A9FF}" type="presParOf" srcId="{7580E4C2-00F9-45B8-8DD0-FBD80C803C4D}" destId="{3E95745B-D05C-4DC4-9092-79EE9462516C}" srcOrd="2" destOrd="0" presId="urn:microsoft.com/office/officeart/2005/8/layout/orgChart1"/>
    <dgm:cxn modelId="{6F5DAA1C-C5C7-47C8-8381-9A140E9CF9DC}" type="presParOf" srcId="{7E5E3569-9140-4331-9EB4-90853DDA3F26}" destId="{6AD43076-57A8-4D78-88C7-0E33E75A8D6D}" srcOrd="2" destOrd="0" presId="urn:microsoft.com/office/officeart/2005/8/layout/orgChart1"/>
    <dgm:cxn modelId="{F0F07F41-94C1-4E83-9A58-AB4523547B4B}" type="presParOf" srcId="{7E5E3569-9140-4331-9EB4-90853DDA3F26}" destId="{20D2537D-AE72-47C7-A694-810F0D2D1A86}" srcOrd="3" destOrd="0" presId="urn:microsoft.com/office/officeart/2005/8/layout/orgChart1"/>
    <dgm:cxn modelId="{8EC92086-9B42-412C-9121-03F5A9E8A576}" type="presParOf" srcId="{20D2537D-AE72-47C7-A694-810F0D2D1A86}" destId="{8EAE92B2-4842-4CBC-9761-505555432A17}" srcOrd="0" destOrd="0" presId="urn:microsoft.com/office/officeart/2005/8/layout/orgChart1"/>
    <dgm:cxn modelId="{63E86E2E-9FE5-4675-9723-A676814BC42F}" type="presParOf" srcId="{8EAE92B2-4842-4CBC-9761-505555432A17}" destId="{F94FEC4A-2581-49C3-B502-592871E9477C}" srcOrd="0" destOrd="0" presId="urn:microsoft.com/office/officeart/2005/8/layout/orgChart1"/>
    <dgm:cxn modelId="{87EE9DED-745D-4123-B00F-7B6254434C3D}" type="presParOf" srcId="{8EAE92B2-4842-4CBC-9761-505555432A17}" destId="{B0730573-131E-4B99-930D-8728DDF16183}" srcOrd="1" destOrd="0" presId="urn:microsoft.com/office/officeart/2005/8/layout/orgChart1"/>
    <dgm:cxn modelId="{F6E216E6-986D-45E3-8AAF-40511CDFEAFA}" type="presParOf" srcId="{20D2537D-AE72-47C7-A694-810F0D2D1A86}" destId="{43B52A87-4F20-4B02-93CA-69B6C7AB7E70}" srcOrd="1" destOrd="0" presId="urn:microsoft.com/office/officeart/2005/8/layout/orgChart1"/>
    <dgm:cxn modelId="{3185BEDF-ACCC-4BB5-8D70-A52DD4D61283}" type="presParOf" srcId="{20D2537D-AE72-47C7-A694-810F0D2D1A86}" destId="{AF105230-4F3A-423F-BDAB-2841CB09A6BA}" srcOrd="2" destOrd="0" presId="urn:microsoft.com/office/officeart/2005/8/layout/orgChart1"/>
    <dgm:cxn modelId="{9D0AA58E-F405-48D7-B014-50C75FDE8099}" type="presParOf" srcId="{7E5E3569-9140-4331-9EB4-90853DDA3F26}" destId="{42D95461-F6AD-4DE8-B5DF-7DA069D2964E}" srcOrd="4" destOrd="0" presId="urn:microsoft.com/office/officeart/2005/8/layout/orgChart1"/>
    <dgm:cxn modelId="{DF2FF396-1F0C-4151-8AAC-9EB5A54AF959}" type="presParOf" srcId="{7E5E3569-9140-4331-9EB4-90853DDA3F26}" destId="{9359CC73-E91B-447C-BDA8-F954793D5D45}" srcOrd="5" destOrd="0" presId="urn:microsoft.com/office/officeart/2005/8/layout/orgChart1"/>
    <dgm:cxn modelId="{56251684-5F15-4077-8415-18FD19A41672}" type="presParOf" srcId="{9359CC73-E91B-447C-BDA8-F954793D5D45}" destId="{14CD8CEC-ED8A-4C0D-9511-8158D0672EE9}" srcOrd="0" destOrd="0" presId="urn:microsoft.com/office/officeart/2005/8/layout/orgChart1"/>
    <dgm:cxn modelId="{74FB7460-B835-49F3-B65F-2B131E83E2A2}" type="presParOf" srcId="{14CD8CEC-ED8A-4C0D-9511-8158D0672EE9}" destId="{34FEC597-9E73-4754-8EDE-1EB12EE69E96}" srcOrd="0" destOrd="0" presId="urn:microsoft.com/office/officeart/2005/8/layout/orgChart1"/>
    <dgm:cxn modelId="{C9AE1055-C5EC-43EE-B4E2-6BE32F7E9653}" type="presParOf" srcId="{14CD8CEC-ED8A-4C0D-9511-8158D0672EE9}" destId="{3825F88F-5D5B-4500-9360-DCBE3816400C}" srcOrd="1" destOrd="0" presId="urn:microsoft.com/office/officeart/2005/8/layout/orgChart1"/>
    <dgm:cxn modelId="{E5C56F2C-E187-490E-95E0-FB47F60FB7A7}" type="presParOf" srcId="{9359CC73-E91B-447C-BDA8-F954793D5D45}" destId="{DDA99DA4-0B3D-440C-AEB9-4618C8A02928}" srcOrd="1" destOrd="0" presId="urn:microsoft.com/office/officeart/2005/8/layout/orgChart1"/>
    <dgm:cxn modelId="{F465AC0D-FF49-4DC9-A88B-CF69D1A66952}" type="presParOf" srcId="{9359CC73-E91B-447C-BDA8-F954793D5D45}" destId="{23345B07-122F-4DEB-8110-1DE156619ADD}" srcOrd="2" destOrd="0" presId="urn:microsoft.com/office/officeart/2005/8/layout/orgChart1"/>
    <dgm:cxn modelId="{E44E3A32-CD70-4966-B37A-C6ADC29D5E5A}" type="presParOf" srcId="{7E5E3569-9140-4331-9EB4-90853DDA3F26}" destId="{0D99B225-2689-455E-B433-44E61FB8554A}" srcOrd="6" destOrd="0" presId="urn:microsoft.com/office/officeart/2005/8/layout/orgChart1"/>
    <dgm:cxn modelId="{D98E7358-14F9-4C33-8585-1FCDA4612B0F}" type="presParOf" srcId="{7E5E3569-9140-4331-9EB4-90853DDA3F26}" destId="{97B3A140-F75B-4F78-95AD-21BAE3C7BACC}" srcOrd="7" destOrd="0" presId="urn:microsoft.com/office/officeart/2005/8/layout/orgChart1"/>
    <dgm:cxn modelId="{ABE54C03-A4DF-4AB7-8BF2-6FD54E42908E}" type="presParOf" srcId="{97B3A140-F75B-4F78-95AD-21BAE3C7BACC}" destId="{79A0D0CF-D316-47CE-9D50-00A3B8CA5BCA}" srcOrd="0" destOrd="0" presId="urn:microsoft.com/office/officeart/2005/8/layout/orgChart1"/>
    <dgm:cxn modelId="{E8306A42-E1AB-492F-AEE1-F98032D59B0A}" type="presParOf" srcId="{79A0D0CF-D316-47CE-9D50-00A3B8CA5BCA}" destId="{07338A33-8DB1-4DDA-9F62-BB7E6CE34E7D}" srcOrd="0" destOrd="0" presId="urn:microsoft.com/office/officeart/2005/8/layout/orgChart1"/>
    <dgm:cxn modelId="{3E16FF36-FA12-4586-93A5-2FFCF854ABC8}" type="presParOf" srcId="{79A0D0CF-D316-47CE-9D50-00A3B8CA5BCA}" destId="{EB53FEB6-B0DA-4900-ACC4-206FB2F129EC}" srcOrd="1" destOrd="0" presId="urn:microsoft.com/office/officeart/2005/8/layout/orgChart1"/>
    <dgm:cxn modelId="{9EE6075E-B573-42BE-A5D5-FFCA9694DC9A}" type="presParOf" srcId="{97B3A140-F75B-4F78-95AD-21BAE3C7BACC}" destId="{16159FF4-8F9B-41FC-8AA2-119C0A469602}" srcOrd="1" destOrd="0" presId="urn:microsoft.com/office/officeart/2005/8/layout/orgChart1"/>
    <dgm:cxn modelId="{A20FFADA-FE3E-42EA-AF28-2E8B09BC0A89}" type="presParOf" srcId="{97B3A140-F75B-4F78-95AD-21BAE3C7BACC}" destId="{5859B24D-9A79-4D99-B88B-C2ED92EBBFAD}" srcOrd="2" destOrd="0" presId="urn:microsoft.com/office/officeart/2005/8/layout/orgChart1"/>
    <dgm:cxn modelId="{FA2E99C4-FC34-44DC-9725-78019E03C53C}" type="presParOf" srcId="{BF332ADB-A742-4FD7-BD5B-E112CE5A6C01}" destId="{A16D0F61-CE8F-461A-B84F-14BCBCC69BB1}" srcOrd="2" destOrd="0" presId="urn:microsoft.com/office/officeart/2005/8/layout/orgChart1"/>
    <dgm:cxn modelId="{234155D9-3F42-4694-A270-BF25F9279ECF}" type="presParOf" srcId="{35EE51E9-EFD2-4004-8540-45E95E6DD368}" destId="{EFB4D90C-C625-4400-B79A-6A213A9C70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98A644E-C7AF-4907-ADC5-F2316988A08A}"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GB"/>
        </a:p>
      </dgm:t>
    </dgm:pt>
    <dgm:pt modelId="{1012B30B-97AC-43BE-89EB-473A0A3F2EF6}">
      <dgm:prSet phldrT="[Text]"/>
      <dgm:spPr/>
      <dgm:t>
        <a:bodyPr/>
        <a:lstStyle/>
        <a:p>
          <a:r>
            <a:rPr lang="en-IE" dirty="0" smtClean="0"/>
            <a:t>Independent Expert Voice</a:t>
          </a:r>
          <a:endParaRPr lang="en-GB" dirty="0"/>
        </a:p>
      </dgm:t>
    </dgm:pt>
    <dgm:pt modelId="{F3D0171E-B685-41FE-9495-785963923FDF}" type="parTrans" cxnId="{3431F957-4E6F-476A-9DCB-3D823D4AF86F}">
      <dgm:prSet/>
      <dgm:spPr/>
      <dgm:t>
        <a:bodyPr/>
        <a:lstStyle/>
        <a:p>
          <a:endParaRPr lang="en-GB"/>
        </a:p>
      </dgm:t>
    </dgm:pt>
    <dgm:pt modelId="{F828B1C1-4859-4D5A-AA41-35E594C99A6D}" type="sibTrans" cxnId="{3431F957-4E6F-476A-9DCB-3D823D4AF86F}">
      <dgm:prSet/>
      <dgm:spPr/>
      <dgm:t>
        <a:bodyPr/>
        <a:lstStyle/>
        <a:p>
          <a:endParaRPr lang="en-GB"/>
        </a:p>
      </dgm:t>
    </dgm:pt>
    <dgm:pt modelId="{D5D4E0EE-5854-4A8E-8BD4-C72E8D79BAE7}">
      <dgm:prSet phldrT="[Text]"/>
      <dgm:spPr/>
      <dgm:t>
        <a:bodyPr/>
        <a:lstStyle/>
        <a:p>
          <a:r>
            <a:rPr lang="en-IE" dirty="0" smtClean="0"/>
            <a:t>Security of Supply</a:t>
          </a:r>
          <a:endParaRPr lang="en-GB" dirty="0"/>
        </a:p>
      </dgm:t>
    </dgm:pt>
    <dgm:pt modelId="{29F66EAB-5B0A-4116-8B50-F2BAFAA6F43B}" type="parTrans" cxnId="{F3B69652-B0A2-4802-BEE2-E18353993715}">
      <dgm:prSet/>
      <dgm:spPr/>
      <dgm:t>
        <a:bodyPr/>
        <a:lstStyle/>
        <a:p>
          <a:endParaRPr lang="en-GB"/>
        </a:p>
      </dgm:t>
    </dgm:pt>
    <dgm:pt modelId="{DD81BA2D-5627-4E2A-A7BC-35878870CD7C}" type="sibTrans" cxnId="{F3B69652-B0A2-4802-BEE2-E18353993715}">
      <dgm:prSet/>
      <dgm:spPr/>
      <dgm:t>
        <a:bodyPr/>
        <a:lstStyle/>
        <a:p>
          <a:endParaRPr lang="en-GB"/>
        </a:p>
      </dgm:t>
    </dgm:pt>
    <dgm:pt modelId="{53B445E0-80BF-463D-BAF8-2E5F57A40C94}">
      <dgm:prSet phldrT="[Text]"/>
      <dgm:spPr/>
      <dgm:t>
        <a:bodyPr/>
        <a:lstStyle/>
        <a:p>
          <a:r>
            <a:rPr lang="en-IE" dirty="0" smtClean="0"/>
            <a:t>Network Development</a:t>
          </a:r>
          <a:endParaRPr lang="en-GB" dirty="0"/>
        </a:p>
      </dgm:t>
    </dgm:pt>
    <dgm:pt modelId="{49BD1DA2-5DFD-40DB-B27B-3602920FB5F4}" type="parTrans" cxnId="{7DEFF015-EE69-45C6-8C94-F880BAFD928F}">
      <dgm:prSet/>
      <dgm:spPr/>
      <dgm:t>
        <a:bodyPr/>
        <a:lstStyle/>
        <a:p>
          <a:endParaRPr lang="en-GB"/>
        </a:p>
      </dgm:t>
    </dgm:pt>
    <dgm:pt modelId="{AF926B44-138F-4701-8E7F-D4B003F8A3F7}" type="sibTrans" cxnId="{7DEFF015-EE69-45C6-8C94-F880BAFD928F}">
      <dgm:prSet/>
      <dgm:spPr/>
      <dgm:t>
        <a:bodyPr/>
        <a:lstStyle/>
        <a:p>
          <a:endParaRPr lang="en-GB"/>
        </a:p>
      </dgm:t>
    </dgm:pt>
    <dgm:pt modelId="{E4AFF218-E529-49D3-B8E2-5839C5DA015F}">
      <dgm:prSet phldrT="[Text]"/>
      <dgm:spPr/>
      <dgm:t>
        <a:bodyPr/>
        <a:lstStyle/>
        <a:p>
          <a:r>
            <a:rPr lang="en-IE" dirty="0" smtClean="0"/>
            <a:t>Support </a:t>
          </a:r>
          <a:r>
            <a:rPr lang="en-IE" dirty="0" err="1" smtClean="0"/>
            <a:t>DfE</a:t>
          </a:r>
          <a:r>
            <a:rPr lang="en-IE" dirty="0" smtClean="0"/>
            <a:t> Strategy</a:t>
          </a:r>
          <a:endParaRPr lang="en-GB" dirty="0"/>
        </a:p>
      </dgm:t>
    </dgm:pt>
    <dgm:pt modelId="{49E3CF19-8E81-43B2-919C-68CDD51D2B34}" type="parTrans" cxnId="{A047616A-8BA3-4BB4-8BB7-5451D3946FAC}">
      <dgm:prSet/>
      <dgm:spPr/>
      <dgm:t>
        <a:bodyPr/>
        <a:lstStyle/>
        <a:p>
          <a:endParaRPr lang="en-GB"/>
        </a:p>
      </dgm:t>
    </dgm:pt>
    <dgm:pt modelId="{5F263899-00F5-414D-B464-51F35D642CD2}" type="sibTrans" cxnId="{A047616A-8BA3-4BB4-8BB7-5451D3946FAC}">
      <dgm:prSet/>
      <dgm:spPr/>
      <dgm:t>
        <a:bodyPr/>
        <a:lstStyle/>
        <a:p>
          <a:endParaRPr lang="en-GB"/>
        </a:p>
      </dgm:t>
    </dgm:pt>
    <dgm:pt modelId="{59740055-5027-44AC-A00B-ACC795548D5E}">
      <dgm:prSet phldrT="[Text]"/>
      <dgm:spPr/>
      <dgm:t>
        <a:bodyPr/>
        <a:lstStyle/>
        <a:p>
          <a:r>
            <a:rPr lang="en-IE" dirty="0" smtClean="0"/>
            <a:t>Market Outcomes</a:t>
          </a:r>
          <a:endParaRPr lang="en-GB" dirty="0"/>
        </a:p>
      </dgm:t>
    </dgm:pt>
    <dgm:pt modelId="{834D39CD-6A6D-42C1-912E-A251DE608A50}" type="parTrans" cxnId="{5C4883D3-09BA-44A9-B894-0ECCFA85FDED}">
      <dgm:prSet/>
      <dgm:spPr/>
      <dgm:t>
        <a:bodyPr/>
        <a:lstStyle/>
        <a:p>
          <a:endParaRPr lang="en-GB"/>
        </a:p>
      </dgm:t>
    </dgm:pt>
    <dgm:pt modelId="{87265B24-655C-492B-AFD4-1F01270AC2C5}" type="sibTrans" cxnId="{5C4883D3-09BA-44A9-B894-0ECCFA85FDED}">
      <dgm:prSet/>
      <dgm:spPr/>
      <dgm:t>
        <a:bodyPr/>
        <a:lstStyle/>
        <a:p>
          <a:endParaRPr lang="en-GB"/>
        </a:p>
      </dgm:t>
    </dgm:pt>
    <dgm:pt modelId="{9EAEF87C-C42D-4525-A211-5AE1A8792FA6}">
      <dgm:prSet phldrT="[Text]"/>
      <dgm:spPr/>
      <dgm:t>
        <a:bodyPr/>
        <a:lstStyle/>
        <a:p>
          <a:r>
            <a:rPr lang="en-IE" dirty="0" smtClean="0"/>
            <a:t>European Issues </a:t>
          </a:r>
          <a:endParaRPr lang="en-GB" dirty="0"/>
        </a:p>
      </dgm:t>
    </dgm:pt>
    <dgm:pt modelId="{05E136B4-23B6-4EE0-92AD-07EC0733F83A}" type="parTrans" cxnId="{BDD6C97D-6021-459F-B769-4C67388E6D15}">
      <dgm:prSet/>
      <dgm:spPr/>
      <dgm:t>
        <a:bodyPr/>
        <a:lstStyle/>
        <a:p>
          <a:endParaRPr lang="en-GB"/>
        </a:p>
      </dgm:t>
    </dgm:pt>
    <dgm:pt modelId="{1477D0CB-1B6E-4D38-8EBD-5CCC365F2219}" type="sibTrans" cxnId="{BDD6C97D-6021-459F-B769-4C67388E6D15}">
      <dgm:prSet/>
      <dgm:spPr/>
      <dgm:t>
        <a:bodyPr/>
        <a:lstStyle/>
        <a:p>
          <a:endParaRPr lang="en-GB"/>
        </a:p>
      </dgm:t>
    </dgm:pt>
    <dgm:pt modelId="{FC0B7FB1-99EA-4CEC-A7BF-19DBB31E749E}" type="pres">
      <dgm:prSet presAssocID="{298A644E-C7AF-4907-ADC5-F2316988A08A}" presName="Name0" presStyleCnt="0">
        <dgm:presLayoutVars>
          <dgm:chPref val="1"/>
          <dgm:dir/>
          <dgm:animOne val="branch"/>
          <dgm:animLvl val="lvl"/>
          <dgm:resizeHandles val="exact"/>
        </dgm:presLayoutVars>
      </dgm:prSet>
      <dgm:spPr/>
      <dgm:t>
        <a:bodyPr/>
        <a:lstStyle/>
        <a:p>
          <a:endParaRPr lang="en-GB"/>
        </a:p>
      </dgm:t>
    </dgm:pt>
    <dgm:pt modelId="{81BB30FF-6435-4F1B-99A2-BBDBFB164AC0}" type="pres">
      <dgm:prSet presAssocID="{1012B30B-97AC-43BE-89EB-473A0A3F2EF6}" presName="root1" presStyleCnt="0"/>
      <dgm:spPr/>
    </dgm:pt>
    <dgm:pt modelId="{7DFCBC33-76A9-45A3-AEB4-5EE808FAF7B1}" type="pres">
      <dgm:prSet presAssocID="{1012B30B-97AC-43BE-89EB-473A0A3F2EF6}" presName="LevelOneTextNode" presStyleLbl="node0" presStyleIdx="0" presStyleCnt="1">
        <dgm:presLayoutVars>
          <dgm:chPref val="3"/>
        </dgm:presLayoutVars>
      </dgm:prSet>
      <dgm:spPr/>
      <dgm:t>
        <a:bodyPr/>
        <a:lstStyle/>
        <a:p>
          <a:endParaRPr lang="en-GB"/>
        </a:p>
      </dgm:t>
    </dgm:pt>
    <dgm:pt modelId="{32C95779-C9F4-4C75-9BA6-A3485984C790}" type="pres">
      <dgm:prSet presAssocID="{1012B30B-97AC-43BE-89EB-473A0A3F2EF6}" presName="level2hierChild" presStyleCnt="0"/>
      <dgm:spPr/>
    </dgm:pt>
    <dgm:pt modelId="{5D77C9C6-FE36-4CEC-ADFB-5A42B620ADA9}" type="pres">
      <dgm:prSet presAssocID="{29F66EAB-5B0A-4116-8B50-F2BAFAA6F43B}" presName="conn2-1" presStyleLbl="parChTrans1D2" presStyleIdx="0" presStyleCnt="5"/>
      <dgm:spPr/>
      <dgm:t>
        <a:bodyPr/>
        <a:lstStyle/>
        <a:p>
          <a:endParaRPr lang="en-GB"/>
        </a:p>
      </dgm:t>
    </dgm:pt>
    <dgm:pt modelId="{5A3EC92F-DBB9-4D19-85DC-247286FD6D9F}" type="pres">
      <dgm:prSet presAssocID="{29F66EAB-5B0A-4116-8B50-F2BAFAA6F43B}" presName="connTx" presStyleLbl="parChTrans1D2" presStyleIdx="0" presStyleCnt="5"/>
      <dgm:spPr/>
      <dgm:t>
        <a:bodyPr/>
        <a:lstStyle/>
        <a:p>
          <a:endParaRPr lang="en-GB"/>
        </a:p>
      </dgm:t>
    </dgm:pt>
    <dgm:pt modelId="{9BEF60B6-B5AA-4F06-AD23-4CCC2CB18CF1}" type="pres">
      <dgm:prSet presAssocID="{D5D4E0EE-5854-4A8E-8BD4-C72E8D79BAE7}" presName="root2" presStyleCnt="0"/>
      <dgm:spPr/>
    </dgm:pt>
    <dgm:pt modelId="{9922E268-8D58-4B93-B188-A06B3C931394}" type="pres">
      <dgm:prSet presAssocID="{D5D4E0EE-5854-4A8E-8BD4-C72E8D79BAE7}" presName="LevelTwoTextNode" presStyleLbl="node2" presStyleIdx="0" presStyleCnt="5">
        <dgm:presLayoutVars>
          <dgm:chPref val="3"/>
        </dgm:presLayoutVars>
      </dgm:prSet>
      <dgm:spPr/>
      <dgm:t>
        <a:bodyPr/>
        <a:lstStyle/>
        <a:p>
          <a:endParaRPr lang="en-GB"/>
        </a:p>
      </dgm:t>
    </dgm:pt>
    <dgm:pt modelId="{7280BC9C-88FD-45D2-9256-858F3FDBAA5C}" type="pres">
      <dgm:prSet presAssocID="{D5D4E0EE-5854-4A8E-8BD4-C72E8D79BAE7}" presName="level3hierChild" presStyleCnt="0"/>
      <dgm:spPr/>
    </dgm:pt>
    <dgm:pt modelId="{65880435-A047-4B69-B3B6-657A9FEBACAD}" type="pres">
      <dgm:prSet presAssocID="{49BD1DA2-5DFD-40DB-B27B-3602920FB5F4}" presName="conn2-1" presStyleLbl="parChTrans1D2" presStyleIdx="1" presStyleCnt="5"/>
      <dgm:spPr/>
      <dgm:t>
        <a:bodyPr/>
        <a:lstStyle/>
        <a:p>
          <a:endParaRPr lang="en-GB"/>
        </a:p>
      </dgm:t>
    </dgm:pt>
    <dgm:pt modelId="{45FCF8B9-8FB1-4107-B8E3-8AA6FBDDD887}" type="pres">
      <dgm:prSet presAssocID="{49BD1DA2-5DFD-40DB-B27B-3602920FB5F4}" presName="connTx" presStyleLbl="parChTrans1D2" presStyleIdx="1" presStyleCnt="5"/>
      <dgm:spPr/>
      <dgm:t>
        <a:bodyPr/>
        <a:lstStyle/>
        <a:p>
          <a:endParaRPr lang="en-GB"/>
        </a:p>
      </dgm:t>
    </dgm:pt>
    <dgm:pt modelId="{B1A59D82-709A-45AD-B9E2-9B13469A2A1D}" type="pres">
      <dgm:prSet presAssocID="{53B445E0-80BF-463D-BAF8-2E5F57A40C94}" presName="root2" presStyleCnt="0"/>
      <dgm:spPr/>
    </dgm:pt>
    <dgm:pt modelId="{3516947A-DAA2-488A-8779-5E0E99769E5D}" type="pres">
      <dgm:prSet presAssocID="{53B445E0-80BF-463D-BAF8-2E5F57A40C94}" presName="LevelTwoTextNode" presStyleLbl="node2" presStyleIdx="1" presStyleCnt="5">
        <dgm:presLayoutVars>
          <dgm:chPref val="3"/>
        </dgm:presLayoutVars>
      </dgm:prSet>
      <dgm:spPr/>
      <dgm:t>
        <a:bodyPr/>
        <a:lstStyle/>
        <a:p>
          <a:endParaRPr lang="en-GB"/>
        </a:p>
      </dgm:t>
    </dgm:pt>
    <dgm:pt modelId="{45C39428-AEF0-47C2-940C-F27E898A7D3C}" type="pres">
      <dgm:prSet presAssocID="{53B445E0-80BF-463D-BAF8-2E5F57A40C94}" presName="level3hierChild" presStyleCnt="0"/>
      <dgm:spPr/>
    </dgm:pt>
    <dgm:pt modelId="{700C968C-7407-4687-932F-1F9041F2F373}" type="pres">
      <dgm:prSet presAssocID="{49E3CF19-8E81-43B2-919C-68CDD51D2B34}" presName="conn2-1" presStyleLbl="parChTrans1D2" presStyleIdx="2" presStyleCnt="5"/>
      <dgm:spPr/>
      <dgm:t>
        <a:bodyPr/>
        <a:lstStyle/>
        <a:p>
          <a:endParaRPr lang="en-GB"/>
        </a:p>
      </dgm:t>
    </dgm:pt>
    <dgm:pt modelId="{20FD3AFA-29CD-47BB-9258-B1D589B31682}" type="pres">
      <dgm:prSet presAssocID="{49E3CF19-8E81-43B2-919C-68CDD51D2B34}" presName="connTx" presStyleLbl="parChTrans1D2" presStyleIdx="2" presStyleCnt="5"/>
      <dgm:spPr/>
      <dgm:t>
        <a:bodyPr/>
        <a:lstStyle/>
        <a:p>
          <a:endParaRPr lang="en-GB"/>
        </a:p>
      </dgm:t>
    </dgm:pt>
    <dgm:pt modelId="{9CFADC60-DF95-4C3D-B9C7-D4B756E47453}" type="pres">
      <dgm:prSet presAssocID="{E4AFF218-E529-49D3-B8E2-5839C5DA015F}" presName="root2" presStyleCnt="0"/>
      <dgm:spPr/>
    </dgm:pt>
    <dgm:pt modelId="{78BC0196-ADE4-4B59-AF4E-339C5FF45A77}" type="pres">
      <dgm:prSet presAssocID="{E4AFF218-E529-49D3-B8E2-5839C5DA015F}" presName="LevelTwoTextNode" presStyleLbl="node2" presStyleIdx="2" presStyleCnt="5">
        <dgm:presLayoutVars>
          <dgm:chPref val="3"/>
        </dgm:presLayoutVars>
      </dgm:prSet>
      <dgm:spPr/>
      <dgm:t>
        <a:bodyPr/>
        <a:lstStyle/>
        <a:p>
          <a:endParaRPr lang="en-GB"/>
        </a:p>
      </dgm:t>
    </dgm:pt>
    <dgm:pt modelId="{4AE16B24-1847-407D-8882-76D3735A4023}" type="pres">
      <dgm:prSet presAssocID="{E4AFF218-E529-49D3-B8E2-5839C5DA015F}" presName="level3hierChild" presStyleCnt="0"/>
      <dgm:spPr/>
    </dgm:pt>
    <dgm:pt modelId="{0460B825-8B6B-4179-AE07-6F3E83E2D075}" type="pres">
      <dgm:prSet presAssocID="{834D39CD-6A6D-42C1-912E-A251DE608A50}" presName="conn2-1" presStyleLbl="parChTrans1D2" presStyleIdx="3" presStyleCnt="5"/>
      <dgm:spPr/>
      <dgm:t>
        <a:bodyPr/>
        <a:lstStyle/>
        <a:p>
          <a:endParaRPr lang="en-GB"/>
        </a:p>
      </dgm:t>
    </dgm:pt>
    <dgm:pt modelId="{4E0263C1-0F57-4EDC-B568-72657E0EE77B}" type="pres">
      <dgm:prSet presAssocID="{834D39CD-6A6D-42C1-912E-A251DE608A50}" presName="connTx" presStyleLbl="parChTrans1D2" presStyleIdx="3" presStyleCnt="5"/>
      <dgm:spPr/>
      <dgm:t>
        <a:bodyPr/>
        <a:lstStyle/>
        <a:p>
          <a:endParaRPr lang="en-GB"/>
        </a:p>
      </dgm:t>
    </dgm:pt>
    <dgm:pt modelId="{AD5FF7F0-90DD-40B3-B568-9FEE6647ACF6}" type="pres">
      <dgm:prSet presAssocID="{59740055-5027-44AC-A00B-ACC795548D5E}" presName="root2" presStyleCnt="0"/>
      <dgm:spPr/>
    </dgm:pt>
    <dgm:pt modelId="{77B3F693-1B71-4DFB-94F0-9CE944E3C427}" type="pres">
      <dgm:prSet presAssocID="{59740055-5027-44AC-A00B-ACC795548D5E}" presName="LevelTwoTextNode" presStyleLbl="node2" presStyleIdx="3" presStyleCnt="5">
        <dgm:presLayoutVars>
          <dgm:chPref val="3"/>
        </dgm:presLayoutVars>
      </dgm:prSet>
      <dgm:spPr/>
      <dgm:t>
        <a:bodyPr/>
        <a:lstStyle/>
        <a:p>
          <a:endParaRPr lang="en-GB"/>
        </a:p>
      </dgm:t>
    </dgm:pt>
    <dgm:pt modelId="{B5D79FC2-A2A4-42FC-B464-CDB44B9EDEB6}" type="pres">
      <dgm:prSet presAssocID="{59740055-5027-44AC-A00B-ACC795548D5E}" presName="level3hierChild" presStyleCnt="0"/>
      <dgm:spPr/>
    </dgm:pt>
    <dgm:pt modelId="{971E32AF-AFC6-476D-8607-0920AA682E3E}" type="pres">
      <dgm:prSet presAssocID="{05E136B4-23B6-4EE0-92AD-07EC0733F83A}" presName="conn2-1" presStyleLbl="parChTrans1D2" presStyleIdx="4" presStyleCnt="5"/>
      <dgm:spPr/>
      <dgm:t>
        <a:bodyPr/>
        <a:lstStyle/>
        <a:p>
          <a:endParaRPr lang="en-GB"/>
        </a:p>
      </dgm:t>
    </dgm:pt>
    <dgm:pt modelId="{83E17EB6-A60B-47D9-A595-34EB4C53A968}" type="pres">
      <dgm:prSet presAssocID="{05E136B4-23B6-4EE0-92AD-07EC0733F83A}" presName="connTx" presStyleLbl="parChTrans1D2" presStyleIdx="4" presStyleCnt="5"/>
      <dgm:spPr/>
      <dgm:t>
        <a:bodyPr/>
        <a:lstStyle/>
        <a:p>
          <a:endParaRPr lang="en-GB"/>
        </a:p>
      </dgm:t>
    </dgm:pt>
    <dgm:pt modelId="{B2A31E28-84F9-4118-8AC9-7C4A10078E95}" type="pres">
      <dgm:prSet presAssocID="{9EAEF87C-C42D-4525-A211-5AE1A8792FA6}" presName="root2" presStyleCnt="0"/>
      <dgm:spPr/>
    </dgm:pt>
    <dgm:pt modelId="{A1F1721D-BC5A-4DCD-A497-DB4979422BFB}" type="pres">
      <dgm:prSet presAssocID="{9EAEF87C-C42D-4525-A211-5AE1A8792FA6}" presName="LevelTwoTextNode" presStyleLbl="node2" presStyleIdx="4" presStyleCnt="5">
        <dgm:presLayoutVars>
          <dgm:chPref val="3"/>
        </dgm:presLayoutVars>
      </dgm:prSet>
      <dgm:spPr/>
      <dgm:t>
        <a:bodyPr/>
        <a:lstStyle/>
        <a:p>
          <a:endParaRPr lang="en-GB"/>
        </a:p>
      </dgm:t>
    </dgm:pt>
    <dgm:pt modelId="{A1742004-ED61-403A-929C-D9D5739353A1}" type="pres">
      <dgm:prSet presAssocID="{9EAEF87C-C42D-4525-A211-5AE1A8792FA6}" presName="level3hierChild" presStyleCnt="0"/>
      <dgm:spPr/>
    </dgm:pt>
  </dgm:ptLst>
  <dgm:cxnLst>
    <dgm:cxn modelId="{62982E7A-C24A-45EB-AC6D-7E377B721F37}" type="presOf" srcId="{29F66EAB-5B0A-4116-8B50-F2BAFAA6F43B}" destId="{5D77C9C6-FE36-4CEC-ADFB-5A42B620ADA9}" srcOrd="0" destOrd="0" presId="urn:microsoft.com/office/officeart/2008/layout/HorizontalMultiLevelHierarchy"/>
    <dgm:cxn modelId="{F7BDBEA3-F0B8-46F2-AABB-3958B1F9E7F4}" type="presOf" srcId="{49E3CF19-8E81-43B2-919C-68CDD51D2B34}" destId="{700C968C-7407-4687-932F-1F9041F2F373}" srcOrd="0" destOrd="0" presId="urn:microsoft.com/office/officeart/2008/layout/HorizontalMultiLevelHierarchy"/>
    <dgm:cxn modelId="{F3B69652-B0A2-4802-BEE2-E18353993715}" srcId="{1012B30B-97AC-43BE-89EB-473A0A3F2EF6}" destId="{D5D4E0EE-5854-4A8E-8BD4-C72E8D79BAE7}" srcOrd="0" destOrd="0" parTransId="{29F66EAB-5B0A-4116-8B50-F2BAFAA6F43B}" sibTransId="{DD81BA2D-5627-4E2A-A7BC-35878870CD7C}"/>
    <dgm:cxn modelId="{6A5DEEB6-3585-4349-ADCE-C25C7E688D67}" type="presOf" srcId="{49BD1DA2-5DFD-40DB-B27B-3602920FB5F4}" destId="{45FCF8B9-8FB1-4107-B8E3-8AA6FBDDD887}" srcOrd="1" destOrd="0" presId="urn:microsoft.com/office/officeart/2008/layout/HorizontalMultiLevelHierarchy"/>
    <dgm:cxn modelId="{CD75404D-5F2D-42B2-BD0C-D9DE2E72DDC3}" type="presOf" srcId="{1012B30B-97AC-43BE-89EB-473A0A3F2EF6}" destId="{7DFCBC33-76A9-45A3-AEB4-5EE808FAF7B1}" srcOrd="0" destOrd="0" presId="urn:microsoft.com/office/officeart/2008/layout/HorizontalMultiLevelHierarchy"/>
    <dgm:cxn modelId="{BA8DE9A0-2D27-44E5-843D-B255DC7484C7}" type="presOf" srcId="{29F66EAB-5B0A-4116-8B50-F2BAFAA6F43B}" destId="{5A3EC92F-DBB9-4D19-85DC-247286FD6D9F}" srcOrd="1" destOrd="0" presId="urn:microsoft.com/office/officeart/2008/layout/HorizontalMultiLevelHierarchy"/>
    <dgm:cxn modelId="{3D252BCE-1385-415F-9C03-5447939B256F}" type="presOf" srcId="{298A644E-C7AF-4907-ADC5-F2316988A08A}" destId="{FC0B7FB1-99EA-4CEC-A7BF-19DBB31E749E}" srcOrd="0" destOrd="0" presId="urn:microsoft.com/office/officeart/2008/layout/HorizontalMultiLevelHierarchy"/>
    <dgm:cxn modelId="{020B7DFE-7DF3-4B8D-BC96-D94D73F4ECAD}" type="presOf" srcId="{05E136B4-23B6-4EE0-92AD-07EC0733F83A}" destId="{83E17EB6-A60B-47D9-A595-34EB4C53A968}" srcOrd="1" destOrd="0" presId="urn:microsoft.com/office/officeart/2008/layout/HorizontalMultiLevelHierarchy"/>
    <dgm:cxn modelId="{1264E72C-F72A-4C2F-A11B-9233BDF18D43}" type="presOf" srcId="{9EAEF87C-C42D-4525-A211-5AE1A8792FA6}" destId="{A1F1721D-BC5A-4DCD-A497-DB4979422BFB}" srcOrd="0" destOrd="0" presId="urn:microsoft.com/office/officeart/2008/layout/HorizontalMultiLevelHierarchy"/>
    <dgm:cxn modelId="{9C782CA4-5C0D-4471-93C4-07EEABB3CD3D}" type="presOf" srcId="{59740055-5027-44AC-A00B-ACC795548D5E}" destId="{77B3F693-1B71-4DFB-94F0-9CE944E3C427}" srcOrd="0" destOrd="0" presId="urn:microsoft.com/office/officeart/2008/layout/HorizontalMultiLevelHierarchy"/>
    <dgm:cxn modelId="{5C4883D3-09BA-44A9-B894-0ECCFA85FDED}" srcId="{1012B30B-97AC-43BE-89EB-473A0A3F2EF6}" destId="{59740055-5027-44AC-A00B-ACC795548D5E}" srcOrd="3" destOrd="0" parTransId="{834D39CD-6A6D-42C1-912E-A251DE608A50}" sibTransId="{87265B24-655C-492B-AFD4-1F01270AC2C5}"/>
    <dgm:cxn modelId="{3431F957-4E6F-476A-9DCB-3D823D4AF86F}" srcId="{298A644E-C7AF-4907-ADC5-F2316988A08A}" destId="{1012B30B-97AC-43BE-89EB-473A0A3F2EF6}" srcOrd="0" destOrd="0" parTransId="{F3D0171E-B685-41FE-9495-785963923FDF}" sibTransId="{F828B1C1-4859-4D5A-AA41-35E594C99A6D}"/>
    <dgm:cxn modelId="{7F23280B-C2B4-4553-A73C-E53291D8154F}" type="presOf" srcId="{05E136B4-23B6-4EE0-92AD-07EC0733F83A}" destId="{971E32AF-AFC6-476D-8607-0920AA682E3E}" srcOrd="0" destOrd="0" presId="urn:microsoft.com/office/officeart/2008/layout/HorizontalMultiLevelHierarchy"/>
    <dgm:cxn modelId="{87A2BBEE-5790-4BAC-8445-96AEB33B9487}" type="presOf" srcId="{D5D4E0EE-5854-4A8E-8BD4-C72E8D79BAE7}" destId="{9922E268-8D58-4B93-B188-A06B3C931394}" srcOrd="0" destOrd="0" presId="urn:microsoft.com/office/officeart/2008/layout/HorizontalMultiLevelHierarchy"/>
    <dgm:cxn modelId="{23F21E7D-9C79-4E46-830C-2F8B61C6FF05}" type="presOf" srcId="{834D39CD-6A6D-42C1-912E-A251DE608A50}" destId="{0460B825-8B6B-4179-AE07-6F3E83E2D075}" srcOrd="0" destOrd="0" presId="urn:microsoft.com/office/officeart/2008/layout/HorizontalMultiLevelHierarchy"/>
    <dgm:cxn modelId="{C320F228-B325-4B9D-B3EA-37579DF22FBB}" type="presOf" srcId="{53B445E0-80BF-463D-BAF8-2E5F57A40C94}" destId="{3516947A-DAA2-488A-8779-5E0E99769E5D}" srcOrd="0" destOrd="0" presId="urn:microsoft.com/office/officeart/2008/layout/HorizontalMultiLevelHierarchy"/>
    <dgm:cxn modelId="{2434B836-1823-44A7-B7F4-402FCB3A1466}" type="presOf" srcId="{49E3CF19-8E81-43B2-919C-68CDD51D2B34}" destId="{20FD3AFA-29CD-47BB-9258-B1D589B31682}" srcOrd="1" destOrd="0" presId="urn:microsoft.com/office/officeart/2008/layout/HorizontalMultiLevelHierarchy"/>
    <dgm:cxn modelId="{7DEFF015-EE69-45C6-8C94-F880BAFD928F}" srcId="{1012B30B-97AC-43BE-89EB-473A0A3F2EF6}" destId="{53B445E0-80BF-463D-BAF8-2E5F57A40C94}" srcOrd="1" destOrd="0" parTransId="{49BD1DA2-5DFD-40DB-B27B-3602920FB5F4}" sibTransId="{AF926B44-138F-4701-8E7F-D4B003F8A3F7}"/>
    <dgm:cxn modelId="{65C950B0-C944-40E6-A7F2-5E83E683F200}" type="presOf" srcId="{834D39CD-6A6D-42C1-912E-A251DE608A50}" destId="{4E0263C1-0F57-4EDC-B568-72657E0EE77B}" srcOrd="1" destOrd="0" presId="urn:microsoft.com/office/officeart/2008/layout/HorizontalMultiLevelHierarchy"/>
    <dgm:cxn modelId="{BDD6C97D-6021-459F-B769-4C67388E6D15}" srcId="{1012B30B-97AC-43BE-89EB-473A0A3F2EF6}" destId="{9EAEF87C-C42D-4525-A211-5AE1A8792FA6}" srcOrd="4" destOrd="0" parTransId="{05E136B4-23B6-4EE0-92AD-07EC0733F83A}" sibTransId="{1477D0CB-1B6E-4D38-8EBD-5CCC365F2219}"/>
    <dgm:cxn modelId="{B9009338-1CAA-4AAE-A8A6-10917BB80DF5}" type="presOf" srcId="{49BD1DA2-5DFD-40DB-B27B-3602920FB5F4}" destId="{65880435-A047-4B69-B3B6-657A9FEBACAD}" srcOrd="0" destOrd="0" presId="urn:microsoft.com/office/officeart/2008/layout/HorizontalMultiLevelHierarchy"/>
    <dgm:cxn modelId="{A047616A-8BA3-4BB4-8BB7-5451D3946FAC}" srcId="{1012B30B-97AC-43BE-89EB-473A0A3F2EF6}" destId="{E4AFF218-E529-49D3-B8E2-5839C5DA015F}" srcOrd="2" destOrd="0" parTransId="{49E3CF19-8E81-43B2-919C-68CDD51D2B34}" sibTransId="{5F263899-00F5-414D-B464-51F35D642CD2}"/>
    <dgm:cxn modelId="{C1701964-F374-4ECE-A5DD-57DDE5844E43}" type="presOf" srcId="{E4AFF218-E529-49D3-B8E2-5839C5DA015F}" destId="{78BC0196-ADE4-4B59-AF4E-339C5FF45A77}" srcOrd="0" destOrd="0" presId="urn:microsoft.com/office/officeart/2008/layout/HorizontalMultiLevelHierarchy"/>
    <dgm:cxn modelId="{13AFDD19-7165-4199-9FB7-92E137F300E8}" type="presParOf" srcId="{FC0B7FB1-99EA-4CEC-A7BF-19DBB31E749E}" destId="{81BB30FF-6435-4F1B-99A2-BBDBFB164AC0}" srcOrd="0" destOrd="0" presId="urn:microsoft.com/office/officeart/2008/layout/HorizontalMultiLevelHierarchy"/>
    <dgm:cxn modelId="{4985D9FB-4F26-4468-8686-31A1DF655A8C}" type="presParOf" srcId="{81BB30FF-6435-4F1B-99A2-BBDBFB164AC0}" destId="{7DFCBC33-76A9-45A3-AEB4-5EE808FAF7B1}" srcOrd="0" destOrd="0" presId="urn:microsoft.com/office/officeart/2008/layout/HorizontalMultiLevelHierarchy"/>
    <dgm:cxn modelId="{1E5D5914-B232-4F1B-8D8C-1CAB896B3FC2}" type="presParOf" srcId="{81BB30FF-6435-4F1B-99A2-BBDBFB164AC0}" destId="{32C95779-C9F4-4C75-9BA6-A3485984C790}" srcOrd="1" destOrd="0" presId="urn:microsoft.com/office/officeart/2008/layout/HorizontalMultiLevelHierarchy"/>
    <dgm:cxn modelId="{6B20C63C-5DC9-4C2E-A183-A6AC9DA56294}" type="presParOf" srcId="{32C95779-C9F4-4C75-9BA6-A3485984C790}" destId="{5D77C9C6-FE36-4CEC-ADFB-5A42B620ADA9}" srcOrd="0" destOrd="0" presId="urn:microsoft.com/office/officeart/2008/layout/HorizontalMultiLevelHierarchy"/>
    <dgm:cxn modelId="{84C67AE3-B84A-4CBA-8A0A-7F4E617D524E}" type="presParOf" srcId="{5D77C9C6-FE36-4CEC-ADFB-5A42B620ADA9}" destId="{5A3EC92F-DBB9-4D19-85DC-247286FD6D9F}" srcOrd="0" destOrd="0" presId="urn:microsoft.com/office/officeart/2008/layout/HorizontalMultiLevelHierarchy"/>
    <dgm:cxn modelId="{AE25FAD3-B818-4522-89E1-63B0E00DC7E9}" type="presParOf" srcId="{32C95779-C9F4-4C75-9BA6-A3485984C790}" destId="{9BEF60B6-B5AA-4F06-AD23-4CCC2CB18CF1}" srcOrd="1" destOrd="0" presId="urn:microsoft.com/office/officeart/2008/layout/HorizontalMultiLevelHierarchy"/>
    <dgm:cxn modelId="{9B579B06-08B7-4007-8060-ABE56B80B8B2}" type="presParOf" srcId="{9BEF60B6-B5AA-4F06-AD23-4CCC2CB18CF1}" destId="{9922E268-8D58-4B93-B188-A06B3C931394}" srcOrd="0" destOrd="0" presId="urn:microsoft.com/office/officeart/2008/layout/HorizontalMultiLevelHierarchy"/>
    <dgm:cxn modelId="{18D12FFC-CCD8-412A-848B-0188843A857F}" type="presParOf" srcId="{9BEF60B6-B5AA-4F06-AD23-4CCC2CB18CF1}" destId="{7280BC9C-88FD-45D2-9256-858F3FDBAA5C}" srcOrd="1" destOrd="0" presId="urn:microsoft.com/office/officeart/2008/layout/HorizontalMultiLevelHierarchy"/>
    <dgm:cxn modelId="{4AE3ECCB-C57D-4C8B-A04D-A41784BAF772}" type="presParOf" srcId="{32C95779-C9F4-4C75-9BA6-A3485984C790}" destId="{65880435-A047-4B69-B3B6-657A9FEBACAD}" srcOrd="2" destOrd="0" presId="urn:microsoft.com/office/officeart/2008/layout/HorizontalMultiLevelHierarchy"/>
    <dgm:cxn modelId="{3E289F51-6BB0-42B6-96E1-A0EE3B36942E}" type="presParOf" srcId="{65880435-A047-4B69-B3B6-657A9FEBACAD}" destId="{45FCF8B9-8FB1-4107-B8E3-8AA6FBDDD887}" srcOrd="0" destOrd="0" presId="urn:microsoft.com/office/officeart/2008/layout/HorizontalMultiLevelHierarchy"/>
    <dgm:cxn modelId="{B10A4FDC-9A1E-4128-8534-41FC329BC9EC}" type="presParOf" srcId="{32C95779-C9F4-4C75-9BA6-A3485984C790}" destId="{B1A59D82-709A-45AD-B9E2-9B13469A2A1D}" srcOrd="3" destOrd="0" presId="urn:microsoft.com/office/officeart/2008/layout/HorizontalMultiLevelHierarchy"/>
    <dgm:cxn modelId="{302CF550-6996-4573-B39F-E11414790117}" type="presParOf" srcId="{B1A59D82-709A-45AD-B9E2-9B13469A2A1D}" destId="{3516947A-DAA2-488A-8779-5E0E99769E5D}" srcOrd="0" destOrd="0" presId="urn:microsoft.com/office/officeart/2008/layout/HorizontalMultiLevelHierarchy"/>
    <dgm:cxn modelId="{8ED2B4EE-E4B3-4E4B-B1F7-EFA8EB4A8BC7}" type="presParOf" srcId="{B1A59D82-709A-45AD-B9E2-9B13469A2A1D}" destId="{45C39428-AEF0-47C2-940C-F27E898A7D3C}" srcOrd="1" destOrd="0" presId="urn:microsoft.com/office/officeart/2008/layout/HorizontalMultiLevelHierarchy"/>
    <dgm:cxn modelId="{E90DE585-EA07-432E-B0C8-A86C1579D396}" type="presParOf" srcId="{32C95779-C9F4-4C75-9BA6-A3485984C790}" destId="{700C968C-7407-4687-932F-1F9041F2F373}" srcOrd="4" destOrd="0" presId="urn:microsoft.com/office/officeart/2008/layout/HorizontalMultiLevelHierarchy"/>
    <dgm:cxn modelId="{CD36A13B-2238-4F3A-9F6E-D8025968244F}" type="presParOf" srcId="{700C968C-7407-4687-932F-1F9041F2F373}" destId="{20FD3AFA-29CD-47BB-9258-B1D589B31682}" srcOrd="0" destOrd="0" presId="urn:microsoft.com/office/officeart/2008/layout/HorizontalMultiLevelHierarchy"/>
    <dgm:cxn modelId="{BDBB1D99-0812-4D18-AE78-9EE3A9710F76}" type="presParOf" srcId="{32C95779-C9F4-4C75-9BA6-A3485984C790}" destId="{9CFADC60-DF95-4C3D-B9C7-D4B756E47453}" srcOrd="5" destOrd="0" presId="urn:microsoft.com/office/officeart/2008/layout/HorizontalMultiLevelHierarchy"/>
    <dgm:cxn modelId="{EF986BCB-71EE-44C4-9A57-D6583BAD1EAF}" type="presParOf" srcId="{9CFADC60-DF95-4C3D-B9C7-D4B756E47453}" destId="{78BC0196-ADE4-4B59-AF4E-339C5FF45A77}" srcOrd="0" destOrd="0" presId="urn:microsoft.com/office/officeart/2008/layout/HorizontalMultiLevelHierarchy"/>
    <dgm:cxn modelId="{0BD7C7E8-4092-49E2-A381-E4EA8E8EAF0F}" type="presParOf" srcId="{9CFADC60-DF95-4C3D-B9C7-D4B756E47453}" destId="{4AE16B24-1847-407D-8882-76D3735A4023}" srcOrd="1" destOrd="0" presId="urn:microsoft.com/office/officeart/2008/layout/HorizontalMultiLevelHierarchy"/>
    <dgm:cxn modelId="{74A23943-81EF-4319-AD0F-1074A671A292}" type="presParOf" srcId="{32C95779-C9F4-4C75-9BA6-A3485984C790}" destId="{0460B825-8B6B-4179-AE07-6F3E83E2D075}" srcOrd="6" destOrd="0" presId="urn:microsoft.com/office/officeart/2008/layout/HorizontalMultiLevelHierarchy"/>
    <dgm:cxn modelId="{0EFCBA78-9B03-4584-B948-E05D3B4E7F1B}" type="presParOf" srcId="{0460B825-8B6B-4179-AE07-6F3E83E2D075}" destId="{4E0263C1-0F57-4EDC-B568-72657E0EE77B}" srcOrd="0" destOrd="0" presId="urn:microsoft.com/office/officeart/2008/layout/HorizontalMultiLevelHierarchy"/>
    <dgm:cxn modelId="{98970455-DAEA-4F3F-B93D-E51FA3D1B933}" type="presParOf" srcId="{32C95779-C9F4-4C75-9BA6-A3485984C790}" destId="{AD5FF7F0-90DD-40B3-B568-9FEE6647ACF6}" srcOrd="7" destOrd="0" presId="urn:microsoft.com/office/officeart/2008/layout/HorizontalMultiLevelHierarchy"/>
    <dgm:cxn modelId="{744910EB-14DB-42AB-9FEA-DE453E7A5056}" type="presParOf" srcId="{AD5FF7F0-90DD-40B3-B568-9FEE6647ACF6}" destId="{77B3F693-1B71-4DFB-94F0-9CE944E3C427}" srcOrd="0" destOrd="0" presId="urn:microsoft.com/office/officeart/2008/layout/HorizontalMultiLevelHierarchy"/>
    <dgm:cxn modelId="{C117FE8A-97F9-46EB-A98D-B02974137B71}" type="presParOf" srcId="{AD5FF7F0-90DD-40B3-B568-9FEE6647ACF6}" destId="{B5D79FC2-A2A4-42FC-B464-CDB44B9EDEB6}" srcOrd="1" destOrd="0" presId="urn:microsoft.com/office/officeart/2008/layout/HorizontalMultiLevelHierarchy"/>
    <dgm:cxn modelId="{3C37EC12-9B5B-4CE2-9243-6CB2B5669AA5}" type="presParOf" srcId="{32C95779-C9F4-4C75-9BA6-A3485984C790}" destId="{971E32AF-AFC6-476D-8607-0920AA682E3E}" srcOrd="8" destOrd="0" presId="urn:microsoft.com/office/officeart/2008/layout/HorizontalMultiLevelHierarchy"/>
    <dgm:cxn modelId="{00E635E6-7F61-4744-9C4C-DCC292A78E1F}" type="presParOf" srcId="{971E32AF-AFC6-476D-8607-0920AA682E3E}" destId="{83E17EB6-A60B-47D9-A595-34EB4C53A968}" srcOrd="0" destOrd="0" presId="urn:microsoft.com/office/officeart/2008/layout/HorizontalMultiLevelHierarchy"/>
    <dgm:cxn modelId="{7AE6780F-0324-482C-AE39-0416413E89D0}" type="presParOf" srcId="{32C95779-C9F4-4C75-9BA6-A3485984C790}" destId="{B2A31E28-84F9-4118-8AC9-7C4A10078E95}" srcOrd="9" destOrd="0" presId="urn:microsoft.com/office/officeart/2008/layout/HorizontalMultiLevelHierarchy"/>
    <dgm:cxn modelId="{5B592719-48D6-44A4-A521-7C45C01AE091}" type="presParOf" srcId="{B2A31E28-84F9-4118-8AC9-7C4A10078E95}" destId="{A1F1721D-BC5A-4DCD-A497-DB4979422BFB}" srcOrd="0" destOrd="0" presId="urn:microsoft.com/office/officeart/2008/layout/HorizontalMultiLevelHierarchy"/>
    <dgm:cxn modelId="{CF4DA070-A3B0-45C1-BEA4-655C3E422DE9}" type="presParOf" srcId="{B2A31E28-84F9-4118-8AC9-7C4A10078E95}" destId="{A1742004-ED61-403A-929C-D9D5739353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AE467-688B-45EB-A918-8563D5428A32}"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GB"/>
        </a:p>
      </dgm:t>
    </dgm:pt>
    <dgm:pt modelId="{7B9DA3E7-E0D2-4291-8084-D7F7F32AEE9E}">
      <dgm:prSet phldrT="[Text]" custT="1"/>
      <dgm:spPr/>
      <dgm:t>
        <a:bodyPr/>
        <a:lstStyle/>
        <a:p>
          <a:r>
            <a:rPr lang="en-IE" sz="1600" b="1" dirty="0" smtClean="0"/>
            <a:t>Economic, Efficient &amp; Coordinated System</a:t>
          </a:r>
          <a:endParaRPr lang="en-GB" sz="1600" b="1" dirty="0"/>
        </a:p>
      </dgm:t>
    </dgm:pt>
    <dgm:pt modelId="{B589F95D-CDDC-4D11-A429-35DC3EA471DB}" type="parTrans" cxnId="{55C3EC68-1A2E-449C-B237-CC79399F0E07}">
      <dgm:prSet/>
      <dgm:spPr/>
      <dgm:t>
        <a:bodyPr/>
        <a:lstStyle/>
        <a:p>
          <a:endParaRPr lang="en-GB"/>
        </a:p>
      </dgm:t>
    </dgm:pt>
    <dgm:pt modelId="{3C32F001-2C55-432A-B148-0DA159F18031}" type="sibTrans" cxnId="{55C3EC68-1A2E-449C-B237-CC79399F0E07}">
      <dgm:prSet/>
      <dgm:spPr/>
      <dgm:t>
        <a:bodyPr/>
        <a:lstStyle/>
        <a:p>
          <a:endParaRPr lang="en-GB"/>
        </a:p>
      </dgm:t>
    </dgm:pt>
    <dgm:pt modelId="{D93DA7D2-36C4-458C-ACBC-6AB4627AEEF2}">
      <dgm:prSet phldrT="[Text]" custT="1"/>
      <dgm:spPr/>
      <dgm:t>
        <a:bodyPr/>
        <a:lstStyle/>
        <a:p>
          <a:r>
            <a:rPr lang="en-IE" sz="1400" b="1" dirty="0" smtClean="0"/>
            <a:t>Connection</a:t>
          </a:r>
          <a:endParaRPr lang="en-GB" sz="1400" b="1" dirty="0"/>
        </a:p>
      </dgm:t>
    </dgm:pt>
    <dgm:pt modelId="{56DE3D9D-B11F-4F4F-B160-4E5EF834A1D2}" type="parTrans" cxnId="{C8E35C9A-2A27-4551-B882-5A3914A28C20}">
      <dgm:prSet/>
      <dgm:spPr/>
      <dgm:t>
        <a:bodyPr/>
        <a:lstStyle/>
        <a:p>
          <a:endParaRPr lang="en-GB"/>
        </a:p>
      </dgm:t>
    </dgm:pt>
    <dgm:pt modelId="{7BAC5FE2-82E2-4044-AC2E-AF8FAD078DDF}" type="sibTrans" cxnId="{C8E35C9A-2A27-4551-B882-5A3914A28C20}">
      <dgm:prSet/>
      <dgm:spPr/>
      <dgm:t>
        <a:bodyPr/>
        <a:lstStyle/>
        <a:p>
          <a:endParaRPr lang="en-GB"/>
        </a:p>
      </dgm:t>
    </dgm:pt>
    <dgm:pt modelId="{76BB3623-C169-44AD-B6DB-3BF1AA5D1B74}">
      <dgm:prSet phldrT="[Text]" custT="1"/>
      <dgm:spPr/>
      <dgm:t>
        <a:bodyPr/>
        <a:lstStyle/>
        <a:p>
          <a:r>
            <a:rPr lang="en-IE" sz="1400" b="1" dirty="0" smtClean="0"/>
            <a:t>Network Planning</a:t>
          </a:r>
          <a:endParaRPr lang="en-GB" sz="1400" b="1" dirty="0"/>
        </a:p>
      </dgm:t>
    </dgm:pt>
    <dgm:pt modelId="{9FA28566-DD21-46FA-A4AE-E9F3D0AF8A48}" type="parTrans" cxnId="{194F61C6-4303-48B4-9D31-D7A4528313FA}">
      <dgm:prSet/>
      <dgm:spPr/>
      <dgm:t>
        <a:bodyPr/>
        <a:lstStyle/>
        <a:p>
          <a:endParaRPr lang="en-GB"/>
        </a:p>
      </dgm:t>
    </dgm:pt>
    <dgm:pt modelId="{2E23CBA6-3009-4284-B179-84574CC6053A}" type="sibTrans" cxnId="{194F61C6-4303-48B4-9D31-D7A4528313FA}">
      <dgm:prSet/>
      <dgm:spPr/>
      <dgm:t>
        <a:bodyPr/>
        <a:lstStyle/>
        <a:p>
          <a:endParaRPr lang="en-GB"/>
        </a:p>
      </dgm:t>
    </dgm:pt>
    <dgm:pt modelId="{AF0ECC61-57D0-4703-A943-446572D4EFED}">
      <dgm:prSet phldrT="[Text]" custT="1"/>
      <dgm:spPr/>
      <dgm:t>
        <a:bodyPr/>
        <a:lstStyle/>
        <a:p>
          <a:r>
            <a:rPr lang="en-IE" sz="1400" b="1" dirty="0" smtClean="0"/>
            <a:t>Network Projects</a:t>
          </a:r>
          <a:endParaRPr lang="en-GB" sz="1400" b="1" dirty="0"/>
        </a:p>
      </dgm:t>
    </dgm:pt>
    <dgm:pt modelId="{09CDCAA7-EA22-492E-8B1D-9BB87F0729A3}" type="parTrans" cxnId="{19536E8A-9ED0-4990-9D81-EA42575ED16C}">
      <dgm:prSet/>
      <dgm:spPr/>
      <dgm:t>
        <a:bodyPr/>
        <a:lstStyle/>
        <a:p>
          <a:endParaRPr lang="en-GB"/>
        </a:p>
      </dgm:t>
    </dgm:pt>
    <dgm:pt modelId="{52B2FCF9-51EA-4CEB-9AC1-31921665A79C}" type="sibTrans" cxnId="{19536E8A-9ED0-4990-9D81-EA42575ED16C}">
      <dgm:prSet/>
      <dgm:spPr/>
      <dgm:t>
        <a:bodyPr/>
        <a:lstStyle/>
        <a:p>
          <a:endParaRPr lang="en-GB"/>
        </a:p>
      </dgm:t>
    </dgm:pt>
    <dgm:pt modelId="{B2C12B35-DA69-4B1E-AF4B-0C7749C0515B}">
      <dgm:prSet phldrT="[Text]" custT="1"/>
      <dgm:spPr/>
      <dgm:t>
        <a:bodyPr/>
        <a:lstStyle/>
        <a:p>
          <a:r>
            <a:rPr lang="en-IE" sz="1400" b="1" dirty="0" smtClean="0"/>
            <a:t>Forecasting and Outage Planning</a:t>
          </a:r>
          <a:endParaRPr lang="en-GB" sz="1400" b="1" dirty="0"/>
        </a:p>
      </dgm:t>
    </dgm:pt>
    <dgm:pt modelId="{65B64EE7-B1B1-4870-88C7-CD135C3968B7}" type="parTrans" cxnId="{33F38367-FE07-4B5E-BB42-972524C4DD6C}">
      <dgm:prSet/>
      <dgm:spPr/>
      <dgm:t>
        <a:bodyPr/>
        <a:lstStyle/>
        <a:p>
          <a:endParaRPr lang="en-GB"/>
        </a:p>
      </dgm:t>
    </dgm:pt>
    <dgm:pt modelId="{0B38E2B4-EE07-451D-A5BF-3C85C10E177F}" type="sibTrans" cxnId="{33F38367-FE07-4B5E-BB42-972524C4DD6C}">
      <dgm:prSet/>
      <dgm:spPr/>
      <dgm:t>
        <a:bodyPr/>
        <a:lstStyle/>
        <a:p>
          <a:endParaRPr lang="en-GB"/>
        </a:p>
      </dgm:t>
    </dgm:pt>
    <dgm:pt modelId="{1B3B2EE8-1398-4334-B197-A672D82A9D98}">
      <dgm:prSet phldrT="[Text]" custT="1"/>
      <dgm:spPr/>
      <dgm:t>
        <a:bodyPr/>
        <a:lstStyle/>
        <a:p>
          <a:r>
            <a:rPr lang="en-IE" sz="1400" b="1" dirty="0" smtClean="0"/>
            <a:t>Scheduling and Dispatch</a:t>
          </a:r>
          <a:endParaRPr lang="en-GB" sz="1400" b="1" dirty="0"/>
        </a:p>
      </dgm:t>
    </dgm:pt>
    <dgm:pt modelId="{558365F3-C67B-4809-8E98-771D44071BB6}" type="parTrans" cxnId="{37CA74F5-B03A-4F40-A4F9-A638652124F6}">
      <dgm:prSet/>
      <dgm:spPr/>
      <dgm:t>
        <a:bodyPr/>
        <a:lstStyle/>
        <a:p>
          <a:endParaRPr lang="en-GB"/>
        </a:p>
      </dgm:t>
    </dgm:pt>
    <dgm:pt modelId="{B2D62BD4-BD20-4DBF-BCC2-5FEC9668796A}" type="sibTrans" cxnId="{37CA74F5-B03A-4F40-A4F9-A638652124F6}">
      <dgm:prSet/>
      <dgm:spPr/>
      <dgm:t>
        <a:bodyPr/>
        <a:lstStyle/>
        <a:p>
          <a:endParaRPr lang="en-GB"/>
        </a:p>
      </dgm:t>
    </dgm:pt>
    <dgm:pt modelId="{5A61CAFD-F9B2-4D18-847B-38C782923ADC}">
      <dgm:prSet phldrT="[Text]" custT="1"/>
      <dgm:spPr/>
      <dgm:t>
        <a:bodyPr/>
        <a:lstStyle/>
        <a:p>
          <a:r>
            <a:rPr lang="en-IE" sz="1400" b="1" dirty="0" smtClean="0"/>
            <a:t>Corporate Functions</a:t>
          </a:r>
          <a:endParaRPr lang="en-GB" sz="1400" b="1" dirty="0"/>
        </a:p>
      </dgm:t>
    </dgm:pt>
    <dgm:pt modelId="{32AE3891-6B43-4E55-ADB8-00EA979C76A4}" type="parTrans" cxnId="{7F95A07D-92F5-4613-B401-46622043DF01}">
      <dgm:prSet/>
      <dgm:spPr/>
      <dgm:t>
        <a:bodyPr/>
        <a:lstStyle/>
        <a:p>
          <a:endParaRPr lang="en-GB"/>
        </a:p>
      </dgm:t>
    </dgm:pt>
    <dgm:pt modelId="{AF051DCB-9ED2-4A0D-822A-CB83D3281A19}" type="sibTrans" cxnId="{7F95A07D-92F5-4613-B401-46622043DF01}">
      <dgm:prSet/>
      <dgm:spPr/>
      <dgm:t>
        <a:bodyPr/>
        <a:lstStyle/>
        <a:p>
          <a:endParaRPr lang="en-GB"/>
        </a:p>
      </dgm:t>
    </dgm:pt>
    <dgm:pt modelId="{659A3A10-84D1-408C-AFD3-6DD1FC700947}" type="pres">
      <dgm:prSet presAssocID="{D0EAE467-688B-45EB-A918-8563D5428A32}" presName="Name0" presStyleCnt="0">
        <dgm:presLayoutVars>
          <dgm:chMax val="1"/>
          <dgm:chPref val="1"/>
          <dgm:dir/>
          <dgm:animOne val="branch"/>
          <dgm:animLvl val="lvl"/>
        </dgm:presLayoutVars>
      </dgm:prSet>
      <dgm:spPr/>
      <dgm:t>
        <a:bodyPr/>
        <a:lstStyle/>
        <a:p>
          <a:endParaRPr lang="en-GB"/>
        </a:p>
      </dgm:t>
    </dgm:pt>
    <dgm:pt modelId="{7680D66E-09BD-422E-9D87-404235054D55}" type="pres">
      <dgm:prSet presAssocID="{7B9DA3E7-E0D2-4291-8084-D7F7F32AEE9E}" presName="Parent" presStyleLbl="node0" presStyleIdx="0" presStyleCnt="1">
        <dgm:presLayoutVars>
          <dgm:chMax val="6"/>
          <dgm:chPref val="6"/>
        </dgm:presLayoutVars>
      </dgm:prSet>
      <dgm:spPr/>
      <dgm:t>
        <a:bodyPr/>
        <a:lstStyle/>
        <a:p>
          <a:endParaRPr lang="en-GB"/>
        </a:p>
      </dgm:t>
    </dgm:pt>
    <dgm:pt modelId="{1B132F73-CF58-4850-A5F1-6D0E56C333A0}" type="pres">
      <dgm:prSet presAssocID="{D93DA7D2-36C4-458C-ACBC-6AB4627AEEF2}" presName="Accent1" presStyleCnt="0"/>
      <dgm:spPr/>
      <dgm:t>
        <a:bodyPr/>
        <a:lstStyle/>
        <a:p>
          <a:endParaRPr lang="en-GB"/>
        </a:p>
      </dgm:t>
    </dgm:pt>
    <dgm:pt modelId="{953A87BF-214C-4842-8915-195360B7A617}" type="pres">
      <dgm:prSet presAssocID="{D93DA7D2-36C4-458C-ACBC-6AB4627AEEF2}" presName="Accent" presStyleLbl="bgShp" presStyleIdx="0" presStyleCnt="6"/>
      <dgm:spPr/>
      <dgm:t>
        <a:bodyPr/>
        <a:lstStyle/>
        <a:p>
          <a:endParaRPr lang="en-GB"/>
        </a:p>
      </dgm:t>
    </dgm:pt>
    <dgm:pt modelId="{957687B1-F789-4AF3-8DFB-D5CAF5341147}" type="pres">
      <dgm:prSet presAssocID="{D93DA7D2-36C4-458C-ACBC-6AB4627AEEF2}" presName="Child1" presStyleLbl="node1" presStyleIdx="0" presStyleCnt="6">
        <dgm:presLayoutVars>
          <dgm:chMax val="0"/>
          <dgm:chPref val="0"/>
          <dgm:bulletEnabled val="1"/>
        </dgm:presLayoutVars>
      </dgm:prSet>
      <dgm:spPr/>
      <dgm:t>
        <a:bodyPr/>
        <a:lstStyle/>
        <a:p>
          <a:endParaRPr lang="en-GB"/>
        </a:p>
      </dgm:t>
    </dgm:pt>
    <dgm:pt modelId="{D4E0B876-318E-4603-989B-FAC8D6BD0F82}" type="pres">
      <dgm:prSet presAssocID="{76BB3623-C169-44AD-B6DB-3BF1AA5D1B74}" presName="Accent2" presStyleCnt="0"/>
      <dgm:spPr/>
      <dgm:t>
        <a:bodyPr/>
        <a:lstStyle/>
        <a:p>
          <a:endParaRPr lang="en-GB"/>
        </a:p>
      </dgm:t>
    </dgm:pt>
    <dgm:pt modelId="{F6D486F9-6382-4C47-95A0-ABD562353B1A}" type="pres">
      <dgm:prSet presAssocID="{76BB3623-C169-44AD-B6DB-3BF1AA5D1B74}" presName="Accent" presStyleLbl="bgShp" presStyleIdx="1" presStyleCnt="6"/>
      <dgm:spPr/>
      <dgm:t>
        <a:bodyPr/>
        <a:lstStyle/>
        <a:p>
          <a:endParaRPr lang="en-GB"/>
        </a:p>
      </dgm:t>
    </dgm:pt>
    <dgm:pt modelId="{6385BD5A-777A-4542-84FF-821286E5DD61}" type="pres">
      <dgm:prSet presAssocID="{76BB3623-C169-44AD-B6DB-3BF1AA5D1B74}" presName="Child2" presStyleLbl="node1" presStyleIdx="1" presStyleCnt="6">
        <dgm:presLayoutVars>
          <dgm:chMax val="0"/>
          <dgm:chPref val="0"/>
          <dgm:bulletEnabled val="1"/>
        </dgm:presLayoutVars>
      </dgm:prSet>
      <dgm:spPr/>
      <dgm:t>
        <a:bodyPr/>
        <a:lstStyle/>
        <a:p>
          <a:endParaRPr lang="en-GB"/>
        </a:p>
      </dgm:t>
    </dgm:pt>
    <dgm:pt modelId="{513D3569-C4B1-46B3-A35F-41358463A8B7}" type="pres">
      <dgm:prSet presAssocID="{AF0ECC61-57D0-4703-A943-446572D4EFED}" presName="Accent3" presStyleCnt="0"/>
      <dgm:spPr/>
      <dgm:t>
        <a:bodyPr/>
        <a:lstStyle/>
        <a:p>
          <a:endParaRPr lang="en-GB"/>
        </a:p>
      </dgm:t>
    </dgm:pt>
    <dgm:pt modelId="{65E7B5E7-A4F0-4CA0-A06E-CE8B814D6C17}" type="pres">
      <dgm:prSet presAssocID="{AF0ECC61-57D0-4703-A943-446572D4EFED}" presName="Accent" presStyleLbl="bgShp" presStyleIdx="2" presStyleCnt="6"/>
      <dgm:spPr/>
      <dgm:t>
        <a:bodyPr/>
        <a:lstStyle/>
        <a:p>
          <a:endParaRPr lang="en-GB"/>
        </a:p>
      </dgm:t>
    </dgm:pt>
    <dgm:pt modelId="{40856269-27CD-4A21-8992-C330323DB07B}" type="pres">
      <dgm:prSet presAssocID="{AF0ECC61-57D0-4703-A943-446572D4EFED}" presName="Child3" presStyleLbl="node1" presStyleIdx="2" presStyleCnt="6">
        <dgm:presLayoutVars>
          <dgm:chMax val="0"/>
          <dgm:chPref val="0"/>
          <dgm:bulletEnabled val="1"/>
        </dgm:presLayoutVars>
      </dgm:prSet>
      <dgm:spPr/>
      <dgm:t>
        <a:bodyPr/>
        <a:lstStyle/>
        <a:p>
          <a:endParaRPr lang="en-GB"/>
        </a:p>
      </dgm:t>
    </dgm:pt>
    <dgm:pt modelId="{730999D4-918A-4D1A-B6DB-E5065ACBFED5}" type="pres">
      <dgm:prSet presAssocID="{B2C12B35-DA69-4B1E-AF4B-0C7749C0515B}" presName="Accent4" presStyleCnt="0"/>
      <dgm:spPr/>
      <dgm:t>
        <a:bodyPr/>
        <a:lstStyle/>
        <a:p>
          <a:endParaRPr lang="en-GB"/>
        </a:p>
      </dgm:t>
    </dgm:pt>
    <dgm:pt modelId="{D33EFD2F-2DC9-44BC-A175-164699FDF9DB}" type="pres">
      <dgm:prSet presAssocID="{B2C12B35-DA69-4B1E-AF4B-0C7749C0515B}" presName="Accent" presStyleLbl="bgShp" presStyleIdx="3" presStyleCnt="6"/>
      <dgm:spPr/>
      <dgm:t>
        <a:bodyPr/>
        <a:lstStyle/>
        <a:p>
          <a:endParaRPr lang="en-GB"/>
        </a:p>
      </dgm:t>
    </dgm:pt>
    <dgm:pt modelId="{42A9B7D3-273F-43DB-8E83-E1FD76B084F3}" type="pres">
      <dgm:prSet presAssocID="{B2C12B35-DA69-4B1E-AF4B-0C7749C0515B}" presName="Child4" presStyleLbl="node1" presStyleIdx="3" presStyleCnt="6">
        <dgm:presLayoutVars>
          <dgm:chMax val="0"/>
          <dgm:chPref val="0"/>
          <dgm:bulletEnabled val="1"/>
        </dgm:presLayoutVars>
      </dgm:prSet>
      <dgm:spPr/>
      <dgm:t>
        <a:bodyPr/>
        <a:lstStyle/>
        <a:p>
          <a:endParaRPr lang="en-GB"/>
        </a:p>
      </dgm:t>
    </dgm:pt>
    <dgm:pt modelId="{ACEE31FB-67B6-44AD-85D9-501E9B62034B}" type="pres">
      <dgm:prSet presAssocID="{1B3B2EE8-1398-4334-B197-A672D82A9D98}" presName="Accent5" presStyleCnt="0"/>
      <dgm:spPr/>
      <dgm:t>
        <a:bodyPr/>
        <a:lstStyle/>
        <a:p>
          <a:endParaRPr lang="en-GB"/>
        </a:p>
      </dgm:t>
    </dgm:pt>
    <dgm:pt modelId="{24752BDA-1703-4396-9820-FE9E9F4F3A3E}" type="pres">
      <dgm:prSet presAssocID="{1B3B2EE8-1398-4334-B197-A672D82A9D98}" presName="Accent" presStyleLbl="bgShp" presStyleIdx="4" presStyleCnt="6"/>
      <dgm:spPr/>
      <dgm:t>
        <a:bodyPr/>
        <a:lstStyle/>
        <a:p>
          <a:endParaRPr lang="en-GB"/>
        </a:p>
      </dgm:t>
    </dgm:pt>
    <dgm:pt modelId="{541765C9-E6A2-45FC-AA7F-E0663258D7E1}" type="pres">
      <dgm:prSet presAssocID="{1B3B2EE8-1398-4334-B197-A672D82A9D98}" presName="Child5" presStyleLbl="node1" presStyleIdx="4" presStyleCnt="6" custLinFactNeighborY="-2751">
        <dgm:presLayoutVars>
          <dgm:chMax val="0"/>
          <dgm:chPref val="0"/>
          <dgm:bulletEnabled val="1"/>
        </dgm:presLayoutVars>
      </dgm:prSet>
      <dgm:spPr/>
      <dgm:t>
        <a:bodyPr/>
        <a:lstStyle/>
        <a:p>
          <a:endParaRPr lang="en-GB"/>
        </a:p>
      </dgm:t>
    </dgm:pt>
    <dgm:pt modelId="{0905A6BA-D1CE-46D5-ACE7-746CDFA96F0B}" type="pres">
      <dgm:prSet presAssocID="{5A61CAFD-F9B2-4D18-847B-38C782923ADC}" presName="Accent6" presStyleCnt="0"/>
      <dgm:spPr/>
      <dgm:t>
        <a:bodyPr/>
        <a:lstStyle/>
        <a:p>
          <a:endParaRPr lang="en-GB"/>
        </a:p>
      </dgm:t>
    </dgm:pt>
    <dgm:pt modelId="{CA81ACD9-2672-45EE-8502-0B42F1D5557A}" type="pres">
      <dgm:prSet presAssocID="{5A61CAFD-F9B2-4D18-847B-38C782923ADC}" presName="Accent" presStyleLbl="bgShp" presStyleIdx="5" presStyleCnt="6"/>
      <dgm:spPr/>
      <dgm:t>
        <a:bodyPr/>
        <a:lstStyle/>
        <a:p>
          <a:endParaRPr lang="en-GB"/>
        </a:p>
      </dgm:t>
    </dgm:pt>
    <dgm:pt modelId="{CC44D0A9-47A3-442E-B469-36CC10D2DC3D}" type="pres">
      <dgm:prSet presAssocID="{5A61CAFD-F9B2-4D18-847B-38C782923ADC}" presName="Child6" presStyleLbl="node1" presStyleIdx="5" presStyleCnt="6">
        <dgm:presLayoutVars>
          <dgm:chMax val="0"/>
          <dgm:chPref val="0"/>
          <dgm:bulletEnabled val="1"/>
        </dgm:presLayoutVars>
      </dgm:prSet>
      <dgm:spPr/>
      <dgm:t>
        <a:bodyPr/>
        <a:lstStyle/>
        <a:p>
          <a:endParaRPr lang="en-GB"/>
        </a:p>
      </dgm:t>
    </dgm:pt>
  </dgm:ptLst>
  <dgm:cxnLst>
    <dgm:cxn modelId="{19536E8A-9ED0-4990-9D81-EA42575ED16C}" srcId="{7B9DA3E7-E0D2-4291-8084-D7F7F32AEE9E}" destId="{AF0ECC61-57D0-4703-A943-446572D4EFED}" srcOrd="2" destOrd="0" parTransId="{09CDCAA7-EA22-492E-8B1D-9BB87F0729A3}" sibTransId="{52B2FCF9-51EA-4CEB-9AC1-31921665A79C}"/>
    <dgm:cxn modelId="{C8E35C9A-2A27-4551-B882-5A3914A28C20}" srcId="{7B9DA3E7-E0D2-4291-8084-D7F7F32AEE9E}" destId="{D93DA7D2-36C4-458C-ACBC-6AB4627AEEF2}" srcOrd="0" destOrd="0" parTransId="{56DE3D9D-B11F-4F4F-B160-4E5EF834A1D2}" sibTransId="{7BAC5FE2-82E2-4044-AC2E-AF8FAD078DDF}"/>
    <dgm:cxn modelId="{D1D6EB05-AD97-49E0-B44D-13F4AC3662F1}" type="presOf" srcId="{76BB3623-C169-44AD-B6DB-3BF1AA5D1B74}" destId="{6385BD5A-777A-4542-84FF-821286E5DD61}" srcOrd="0" destOrd="0" presId="urn:microsoft.com/office/officeart/2011/layout/HexagonRadial"/>
    <dgm:cxn modelId="{D73FE584-3CEE-4132-BD5B-55ADA403421E}" type="presOf" srcId="{7B9DA3E7-E0D2-4291-8084-D7F7F32AEE9E}" destId="{7680D66E-09BD-422E-9D87-404235054D55}" srcOrd="0" destOrd="0" presId="urn:microsoft.com/office/officeart/2011/layout/HexagonRadial"/>
    <dgm:cxn modelId="{33F38367-FE07-4B5E-BB42-972524C4DD6C}" srcId="{7B9DA3E7-E0D2-4291-8084-D7F7F32AEE9E}" destId="{B2C12B35-DA69-4B1E-AF4B-0C7749C0515B}" srcOrd="3" destOrd="0" parTransId="{65B64EE7-B1B1-4870-88C7-CD135C3968B7}" sibTransId="{0B38E2B4-EE07-451D-A5BF-3C85C10E177F}"/>
    <dgm:cxn modelId="{EE3BE858-1EE1-4003-A93F-66A7C3960F8A}" type="presOf" srcId="{D93DA7D2-36C4-458C-ACBC-6AB4627AEEF2}" destId="{957687B1-F789-4AF3-8DFB-D5CAF5341147}" srcOrd="0" destOrd="0" presId="urn:microsoft.com/office/officeart/2011/layout/HexagonRadial"/>
    <dgm:cxn modelId="{6A77DF15-471A-497A-BA42-8B74D59CE56D}" type="presOf" srcId="{5A61CAFD-F9B2-4D18-847B-38C782923ADC}" destId="{CC44D0A9-47A3-442E-B469-36CC10D2DC3D}" srcOrd="0" destOrd="0" presId="urn:microsoft.com/office/officeart/2011/layout/HexagonRadial"/>
    <dgm:cxn modelId="{C1E15F2D-264A-4F1F-978A-0F0D9D37BCFA}" type="presOf" srcId="{D0EAE467-688B-45EB-A918-8563D5428A32}" destId="{659A3A10-84D1-408C-AFD3-6DD1FC700947}" srcOrd="0" destOrd="0" presId="urn:microsoft.com/office/officeart/2011/layout/HexagonRadial"/>
    <dgm:cxn modelId="{7F95A07D-92F5-4613-B401-46622043DF01}" srcId="{7B9DA3E7-E0D2-4291-8084-D7F7F32AEE9E}" destId="{5A61CAFD-F9B2-4D18-847B-38C782923ADC}" srcOrd="5" destOrd="0" parTransId="{32AE3891-6B43-4E55-ADB8-00EA979C76A4}" sibTransId="{AF051DCB-9ED2-4A0D-822A-CB83D3281A19}"/>
    <dgm:cxn modelId="{31C2F1AE-7872-47CD-84DE-9D88470F8AFA}" type="presOf" srcId="{1B3B2EE8-1398-4334-B197-A672D82A9D98}" destId="{541765C9-E6A2-45FC-AA7F-E0663258D7E1}" srcOrd="0" destOrd="0" presId="urn:microsoft.com/office/officeart/2011/layout/HexagonRadial"/>
    <dgm:cxn modelId="{55C3EC68-1A2E-449C-B237-CC79399F0E07}" srcId="{D0EAE467-688B-45EB-A918-8563D5428A32}" destId="{7B9DA3E7-E0D2-4291-8084-D7F7F32AEE9E}" srcOrd="0" destOrd="0" parTransId="{B589F95D-CDDC-4D11-A429-35DC3EA471DB}" sibTransId="{3C32F001-2C55-432A-B148-0DA159F18031}"/>
    <dgm:cxn modelId="{194F61C6-4303-48B4-9D31-D7A4528313FA}" srcId="{7B9DA3E7-E0D2-4291-8084-D7F7F32AEE9E}" destId="{76BB3623-C169-44AD-B6DB-3BF1AA5D1B74}" srcOrd="1" destOrd="0" parTransId="{9FA28566-DD21-46FA-A4AE-E9F3D0AF8A48}" sibTransId="{2E23CBA6-3009-4284-B179-84574CC6053A}"/>
    <dgm:cxn modelId="{7E3C7506-31FF-4609-925D-F86FB9345CBD}" type="presOf" srcId="{B2C12B35-DA69-4B1E-AF4B-0C7749C0515B}" destId="{42A9B7D3-273F-43DB-8E83-E1FD76B084F3}" srcOrd="0" destOrd="0" presId="urn:microsoft.com/office/officeart/2011/layout/HexagonRadial"/>
    <dgm:cxn modelId="{37CA74F5-B03A-4F40-A4F9-A638652124F6}" srcId="{7B9DA3E7-E0D2-4291-8084-D7F7F32AEE9E}" destId="{1B3B2EE8-1398-4334-B197-A672D82A9D98}" srcOrd="4" destOrd="0" parTransId="{558365F3-C67B-4809-8E98-771D44071BB6}" sibTransId="{B2D62BD4-BD20-4DBF-BCC2-5FEC9668796A}"/>
    <dgm:cxn modelId="{ED958611-9282-4691-A03A-2E430FD0711E}" type="presOf" srcId="{AF0ECC61-57D0-4703-A943-446572D4EFED}" destId="{40856269-27CD-4A21-8992-C330323DB07B}" srcOrd="0" destOrd="0" presId="urn:microsoft.com/office/officeart/2011/layout/HexagonRadial"/>
    <dgm:cxn modelId="{504EC3A2-13DE-4D15-8FCB-18C262F1B144}" type="presParOf" srcId="{659A3A10-84D1-408C-AFD3-6DD1FC700947}" destId="{7680D66E-09BD-422E-9D87-404235054D55}" srcOrd="0" destOrd="0" presId="urn:microsoft.com/office/officeart/2011/layout/HexagonRadial"/>
    <dgm:cxn modelId="{DD059C4C-3E78-444F-8CA9-A8BC78D177A7}" type="presParOf" srcId="{659A3A10-84D1-408C-AFD3-6DD1FC700947}" destId="{1B132F73-CF58-4850-A5F1-6D0E56C333A0}" srcOrd="1" destOrd="0" presId="urn:microsoft.com/office/officeart/2011/layout/HexagonRadial"/>
    <dgm:cxn modelId="{F64E92F8-32B3-4E4A-83F6-EFBC4AA9F446}" type="presParOf" srcId="{1B132F73-CF58-4850-A5F1-6D0E56C333A0}" destId="{953A87BF-214C-4842-8915-195360B7A617}" srcOrd="0" destOrd="0" presId="urn:microsoft.com/office/officeart/2011/layout/HexagonRadial"/>
    <dgm:cxn modelId="{B8C7780D-BFB0-4D5B-8106-D9BCCAB63075}" type="presParOf" srcId="{659A3A10-84D1-408C-AFD3-6DD1FC700947}" destId="{957687B1-F789-4AF3-8DFB-D5CAF5341147}" srcOrd="2" destOrd="0" presId="urn:microsoft.com/office/officeart/2011/layout/HexagonRadial"/>
    <dgm:cxn modelId="{F599131C-8126-4BA9-BF24-4CF8F691DF2C}" type="presParOf" srcId="{659A3A10-84D1-408C-AFD3-6DD1FC700947}" destId="{D4E0B876-318E-4603-989B-FAC8D6BD0F82}" srcOrd="3" destOrd="0" presId="urn:microsoft.com/office/officeart/2011/layout/HexagonRadial"/>
    <dgm:cxn modelId="{AADF351F-366D-4E33-B105-D12E1A2D12EF}" type="presParOf" srcId="{D4E0B876-318E-4603-989B-FAC8D6BD0F82}" destId="{F6D486F9-6382-4C47-95A0-ABD562353B1A}" srcOrd="0" destOrd="0" presId="urn:microsoft.com/office/officeart/2011/layout/HexagonRadial"/>
    <dgm:cxn modelId="{43F5A5F2-3A4A-4B28-926D-CA008FF9C3BA}" type="presParOf" srcId="{659A3A10-84D1-408C-AFD3-6DD1FC700947}" destId="{6385BD5A-777A-4542-84FF-821286E5DD61}" srcOrd="4" destOrd="0" presId="urn:microsoft.com/office/officeart/2011/layout/HexagonRadial"/>
    <dgm:cxn modelId="{95D7CFE5-96AC-4AD3-9D87-8526A9C144AE}" type="presParOf" srcId="{659A3A10-84D1-408C-AFD3-6DD1FC700947}" destId="{513D3569-C4B1-46B3-A35F-41358463A8B7}" srcOrd="5" destOrd="0" presId="urn:microsoft.com/office/officeart/2011/layout/HexagonRadial"/>
    <dgm:cxn modelId="{A7294B4A-8508-416B-B249-3C57626D1FB2}" type="presParOf" srcId="{513D3569-C4B1-46B3-A35F-41358463A8B7}" destId="{65E7B5E7-A4F0-4CA0-A06E-CE8B814D6C17}" srcOrd="0" destOrd="0" presId="urn:microsoft.com/office/officeart/2011/layout/HexagonRadial"/>
    <dgm:cxn modelId="{2B53675F-6B35-4389-B621-8F5AA230A96A}" type="presParOf" srcId="{659A3A10-84D1-408C-AFD3-6DD1FC700947}" destId="{40856269-27CD-4A21-8992-C330323DB07B}" srcOrd="6" destOrd="0" presId="urn:microsoft.com/office/officeart/2011/layout/HexagonRadial"/>
    <dgm:cxn modelId="{57C855FF-8E02-4135-A89D-83F569F1123C}" type="presParOf" srcId="{659A3A10-84D1-408C-AFD3-6DD1FC700947}" destId="{730999D4-918A-4D1A-B6DB-E5065ACBFED5}" srcOrd="7" destOrd="0" presId="urn:microsoft.com/office/officeart/2011/layout/HexagonRadial"/>
    <dgm:cxn modelId="{4065BB20-F91D-4037-9B87-EA602B041152}" type="presParOf" srcId="{730999D4-918A-4D1A-B6DB-E5065ACBFED5}" destId="{D33EFD2F-2DC9-44BC-A175-164699FDF9DB}" srcOrd="0" destOrd="0" presId="urn:microsoft.com/office/officeart/2011/layout/HexagonRadial"/>
    <dgm:cxn modelId="{7CFD2E3D-1249-476D-8213-7586FC684FB0}" type="presParOf" srcId="{659A3A10-84D1-408C-AFD3-6DD1FC700947}" destId="{42A9B7D3-273F-43DB-8E83-E1FD76B084F3}" srcOrd="8" destOrd="0" presId="urn:microsoft.com/office/officeart/2011/layout/HexagonRadial"/>
    <dgm:cxn modelId="{A11AB743-C87E-4355-B4D1-C2EE741CDB58}" type="presParOf" srcId="{659A3A10-84D1-408C-AFD3-6DD1FC700947}" destId="{ACEE31FB-67B6-44AD-85D9-501E9B62034B}" srcOrd="9" destOrd="0" presId="urn:microsoft.com/office/officeart/2011/layout/HexagonRadial"/>
    <dgm:cxn modelId="{21E3DCBA-9954-4D72-9CBC-EA185535EF0C}" type="presParOf" srcId="{ACEE31FB-67B6-44AD-85D9-501E9B62034B}" destId="{24752BDA-1703-4396-9820-FE9E9F4F3A3E}" srcOrd="0" destOrd="0" presId="urn:microsoft.com/office/officeart/2011/layout/HexagonRadial"/>
    <dgm:cxn modelId="{F87CA645-A905-4D70-BA9B-B141B794D826}" type="presParOf" srcId="{659A3A10-84D1-408C-AFD3-6DD1FC700947}" destId="{541765C9-E6A2-45FC-AA7F-E0663258D7E1}" srcOrd="10" destOrd="0" presId="urn:microsoft.com/office/officeart/2011/layout/HexagonRadial"/>
    <dgm:cxn modelId="{6809F35A-7013-4D4E-965E-914812E035FD}" type="presParOf" srcId="{659A3A10-84D1-408C-AFD3-6DD1FC700947}" destId="{0905A6BA-D1CE-46D5-ACE7-746CDFA96F0B}" srcOrd="11" destOrd="0" presId="urn:microsoft.com/office/officeart/2011/layout/HexagonRadial"/>
    <dgm:cxn modelId="{96B99FCF-AABA-4AFF-A92D-62F53957AFC8}" type="presParOf" srcId="{0905A6BA-D1CE-46D5-ACE7-746CDFA96F0B}" destId="{CA81ACD9-2672-45EE-8502-0B42F1D5557A}" srcOrd="0" destOrd="0" presId="urn:microsoft.com/office/officeart/2011/layout/HexagonRadial"/>
    <dgm:cxn modelId="{F29658C8-8145-4F71-8A78-FC11F10D1F7F}" type="presParOf" srcId="{659A3A10-84D1-408C-AFD3-6DD1FC700947}" destId="{CC44D0A9-47A3-442E-B469-36CC10D2DC3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8A2E8B-4138-4666-970E-C7A725AB941E}"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IE"/>
        </a:p>
      </dgm:t>
    </dgm:pt>
    <dgm:pt modelId="{FF80BE61-6ACD-4FD4-B879-F4727CE7A5C7}">
      <dgm:prSet phldrT="[Text]" custT="1"/>
      <dgm:spPr/>
      <dgm:t>
        <a:bodyPr/>
        <a:lstStyle/>
        <a:p>
          <a:r>
            <a:rPr lang="en-IE" sz="2400" b="1" dirty="0" smtClean="0">
              <a:latin typeface="Arial" panose="020B0604020202020204" pitchFamily="34" charset="0"/>
              <a:cs typeface="Arial" panose="020B0604020202020204" pitchFamily="34" charset="0"/>
            </a:rPr>
            <a:t>Domestic legislation</a:t>
          </a:r>
          <a:endParaRPr lang="en-IE" sz="2400" b="1" dirty="0">
            <a:latin typeface="Arial" panose="020B0604020202020204" pitchFamily="34" charset="0"/>
            <a:cs typeface="Arial" panose="020B0604020202020204" pitchFamily="34" charset="0"/>
          </a:endParaRPr>
        </a:p>
      </dgm:t>
    </dgm:pt>
    <dgm:pt modelId="{403832C3-0FF5-4D27-93AD-7037E8EFB6AA}" type="parTrans" cxnId="{5AA65979-FBF4-463F-8883-226E7A4DEA36}">
      <dgm:prSet/>
      <dgm:spPr/>
      <dgm:t>
        <a:bodyPr/>
        <a:lstStyle/>
        <a:p>
          <a:endParaRPr lang="en-IE" sz="2400" b="1">
            <a:solidFill>
              <a:schemeClr val="bg1"/>
            </a:solidFill>
            <a:latin typeface="Arial" panose="020B0604020202020204" pitchFamily="34" charset="0"/>
            <a:cs typeface="Arial" panose="020B0604020202020204" pitchFamily="34" charset="0"/>
          </a:endParaRPr>
        </a:p>
      </dgm:t>
    </dgm:pt>
    <dgm:pt modelId="{E03FB157-63EC-494C-B92E-0793F49C6557}" type="sibTrans" cxnId="{5AA65979-FBF4-463F-8883-226E7A4DEA36}">
      <dgm:prSet/>
      <dgm:spPr/>
      <dgm:t>
        <a:bodyPr/>
        <a:lstStyle/>
        <a:p>
          <a:endParaRPr lang="en-IE" sz="2400" b="1">
            <a:solidFill>
              <a:schemeClr val="bg1"/>
            </a:solidFill>
            <a:latin typeface="Arial" panose="020B0604020202020204" pitchFamily="34" charset="0"/>
            <a:cs typeface="Arial" panose="020B0604020202020204" pitchFamily="34" charset="0"/>
          </a:endParaRPr>
        </a:p>
      </dgm:t>
    </dgm:pt>
    <dgm:pt modelId="{8B402F3B-5491-42A2-9B25-FE4C0DBC8E1E}">
      <dgm:prSet phldrT="[Text]" custT="1"/>
      <dgm:spPr/>
      <dgm:t>
        <a:bodyPr/>
        <a:lstStyle/>
        <a:p>
          <a:r>
            <a:rPr lang="en-IE" sz="2400" b="1" dirty="0" smtClean="0">
              <a:latin typeface="Arial" panose="020B0604020202020204" pitchFamily="34" charset="0"/>
              <a:cs typeface="Arial" panose="020B0604020202020204" pitchFamily="34" charset="0"/>
            </a:rPr>
            <a:t>Licence (UR and SEMC)</a:t>
          </a:r>
          <a:endParaRPr lang="en-IE" sz="2400" b="1" dirty="0">
            <a:latin typeface="Arial" panose="020B0604020202020204" pitchFamily="34" charset="0"/>
            <a:cs typeface="Arial" panose="020B0604020202020204" pitchFamily="34" charset="0"/>
          </a:endParaRPr>
        </a:p>
      </dgm:t>
    </dgm:pt>
    <dgm:pt modelId="{41E42AD6-DE38-4CE6-94E8-6248F9300B14}" type="parTrans" cxnId="{6438DEEF-D8BF-4013-9992-13E7366186F2}">
      <dgm:prSet/>
      <dgm:spPr/>
      <dgm:t>
        <a:bodyPr/>
        <a:lstStyle/>
        <a:p>
          <a:endParaRPr lang="en-IE" sz="2400" b="1">
            <a:solidFill>
              <a:schemeClr val="bg1"/>
            </a:solidFill>
            <a:latin typeface="Arial" panose="020B0604020202020204" pitchFamily="34" charset="0"/>
            <a:cs typeface="Arial" panose="020B0604020202020204" pitchFamily="34" charset="0"/>
          </a:endParaRPr>
        </a:p>
      </dgm:t>
    </dgm:pt>
    <dgm:pt modelId="{E8B9A9FC-E2A4-4D6F-9F7D-7BE2A0A9B5B9}" type="sibTrans" cxnId="{6438DEEF-D8BF-4013-9992-13E7366186F2}">
      <dgm:prSet/>
      <dgm:spPr/>
      <dgm:t>
        <a:bodyPr/>
        <a:lstStyle/>
        <a:p>
          <a:endParaRPr lang="en-IE" sz="2400" b="1">
            <a:solidFill>
              <a:schemeClr val="bg1"/>
            </a:solidFill>
            <a:latin typeface="Arial" panose="020B0604020202020204" pitchFamily="34" charset="0"/>
            <a:cs typeface="Arial" panose="020B0604020202020204" pitchFamily="34" charset="0"/>
          </a:endParaRPr>
        </a:p>
      </dgm:t>
    </dgm:pt>
    <dgm:pt modelId="{C1A556E6-C54B-4FF2-8A03-9A62BA3AA13F}">
      <dgm:prSet custT="1"/>
      <dgm:spPr/>
      <dgm:t>
        <a:bodyPr/>
        <a:lstStyle/>
        <a:p>
          <a:r>
            <a:rPr lang="en-IE" sz="2400" b="1" smtClean="0">
              <a:latin typeface="Arial" panose="020B0604020202020204" pitchFamily="34" charset="0"/>
              <a:cs typeface="Arial" panose="020B0604020202020204" pitchFamily="34" charset="0"/>
            </a:rPr>
            <a:t>Codes</a:t>
          </a:r>
        </a:p>
        <a:p>
          <a:r>
            <a:rPr lang="en-IE" sz="2400" b="1" smtClean="0">
              <a:latin typeface="Arial" panose="020B0604020202020204" pitchFamily="34" charset="0"/>
              <a:cs typeface="Arial" panose="020B0604020202020204" pitchFamily="34" charset="0"/>
            </a:rPr>
            <a:t>(e.g. TSC, Grid Code, TSSPS, TIA)</a:t>
          </a:r>
          <a:endParaRPr lang="en-IE" sz="2400" b="1" dirty="0">
            <a:latin typeface="Arial" panose="020B0604020202020204" pitchFamily="34" charset="0"/>
            <a:cs typeface="Arial" panose="020B0604020202020204" pitchFamily="34" charset="0"/>
          </a:endParaRPr>
        </a:p>
      </dgm:t>
    </dgm:pt>
    <dgm:pt modelId="{4FB53ECF-A9CA-40AD-8548-938B44F488BA}" type="parTrans" cxnId="{5F523FF0-764C-4763-8210-53E3ED1473F1}">
      <dgm:prSet/>
      <dgm:spPr/>
      <dgm:t>
        <a:bodyPr/>
        <a:lstStyle/>
        <a:p>
          <a:endParaRPr lang="en-IE" sz="2400" b="1">
            <a:solidFill>
              <a:schemeClr val="bg1"/>
            </a:solidFill>
            <a:latin typeface="Arial" panose="020B0604020202020204" pitchFamily="34" charset="0"/>
            <a:cs typeface="Arial" panose="020B0604020202020204" pitchFamily="34" charset="0"/>
          </a:endParaRPr>
        </a:p>
      </dgm:t>
    </dgm:pt>
    <dgm:pt modelId="{CE475BE3-8637-423E-828F-79FB9163E63D}" type="sibTrans" cxnId="{5F523FF0-764C-4763-8210-53E3ED1473F1}">
      <dgm:prSet/>
      <dgm:spPr/>
      <dgm:t>
        <a:bodyPr/>
        <a:lstStyle/>
        <a:p>
          <a:endParaRPr lang="en-IE" sz="2400" b="1">
            <a:solidFill>
              <a:schemeClr val="bg1"/>
            </a:solidFill>
            <a:latin typeface="Arial" panose="020B0604020202020204" pitchFamily="34" charset="0"/>
            <a:cs typeface="Arial" panose="020B0604020202020204" pitchFamily="34" charset="0"/>
          </a:endParaRPr>
        </a:p>
      </dgm:t>
    </dgm:pt>
    <dgm:pt modelId="{E01901C6-C43E-4A3E-84C5-BB50D5243407}">
      <dgm:prSet phldrT="[Text]" custT="1"/>
      <dgm:spPr/>
      <dgm:t>
        <a:bodyPr/>
        <a:lstStyle/>
        <a:p>
          <a:r>
            <a:rPr lang="en-IE" sz="2000" b="1" dirty="0" smtClean="0">
              <a:latin typeface="Arial" panose="020B0604020202020204" pitchFamily="34" charset="0"/>
              <a:cs typeface="Arial" panose="020B0604020202020204" pitchFamily="34" charset="0"/>
            </a:rPr>
            <a:t>European legislation and Codes</a:t>
          </a:r>
        </a:p>
        <a:p>
          <a:r>
            <a:rPr lang="en-IE" sz="2000" b="1" dirty="0" smtClean="0">
              <a:latin typeface="Arial" panose="020B0604020202020204" pitchFamily="34" charset="0"/>
              <a:cs typeface="Arial" panose="020B0604020202020204" pitchFamily="34" charset="0"/>
            </a:rPr>
            <a:t>     (</a:t>
          </a:r>
          <a:r>
            <a:rPr lang="en-IE" sz="2000" b="1" dirty="0" err="1" smtClean="0">
              <a:latin typeface="Arial" panose="020B0604020202020204" pitchFamily="34" charset="0"/>
              <a:cs typeface="Arial" panose="020B0604020202020204" pitchFamily="34" charset="0"/>
            </a:rPr>
            <a:t>eg</a:t>
          </a:r>
          <a:r>
            <a:rPr lang="en-IE" sz="2000" b="1" dirty="0" smtClean="0">
              <a:latin typeface="Arial" panose="020B0604020202020204" pitchFamily="34" charset="0"/>
              <a:cs typeface="Arial" panose="020B0604020202020204" pitchFamily="34" charset="0"/>
            </a:rPr>
            <a:t>. IME3, RES, CACM, FCA, EBNC)</a:t>
          </a:r>
          <a:endParaRPr lang="en-IE" sz="2000" b="1" dirty="0">
            <a:latin typeface="Arial" panose="020B0604020202020204" pitchFamily="34" charset="0"/>
            <a:cs typeface="Arial" panose="020B0604020202020204" pitchFamily="34" charset="0"/>
          </a:endParaRPr>
        </a:p>
      </dgm:t>
    </dgm:pt>
    <dgm:pt modelId="{2545A1F8-3BEC-46DE-84F2-3B69B426EB6E}" type="parTrans" cxnId="{BBAD155B-7331-4B62-8191-4B1C9E022B0B}">
      <dgm:prSet/>
      <dgm:spPr/>
      <dgm:t>
        <a:bodyPr/>
        <a:lstStyle/>
        <a:p>
          <a:endParaRPr lang="en-GB"/>
        </a:p>
      </dgm:t>
    </dgm:pt>
    <dgm:pt modelId="{AC917C91-5FEA-49C0-9D68-A21D74CA026B}" type="sibTrans" cxnId="{BBAD155B-7331-4B62-8191-4B1C9E022B0B}">
      <dgm:prSet/>
      <dgm:spPr/>
      <dgm:t>
        <a:bodyPr/>
        <a:lstStyle/>
        <a:p>
          <a:endParaRPr lang="en-GB"/>
        </a:p>
      </dgm:t>
    </dgm:pt>
    <dgm:pt modelId="{DB5FC2B1-C1DA-47FF-9B8B-980D23BF436F}">
      <dgm:prSet phldrT="[Text]" custT="1"/>
      <dgm:spPr/>
      <dgm:t>
        <a:bodyPr/>
        <a:lstStyle/>
        <a:p>
          <a:r>
            <a:rPr lang="en-GB" sz="2400" b="1" smtClean="0">
              <a:latin typeface="Arial" panose="020B0604020202020204" pitchFamily="34" charset="0"/>
              <a:cs typeface="Arial" panose="020B0604020202020204" pitchFamily="34" charset="0"/>
            </a:rPr>
            <a:t>Backdrop: Governance Structure</a:t>
          </a:r>
          <a:endParaRPr lang="en-IE" sz="2400" b="1" dirty="0">
            <a:latin typeface="Arial" panose="020B0604020202020204" pitchFamily="34" charset="0"/>
            <a:cs typeface="Arial" panose="020B0604020202020204" pitchFamily="34" charset="0"/>
          </a:endParaRPr>
        </a:p>
      </dgm:t>
    </dgm:pt>
    <dgm:pt modelId="{86751484-69E2-49E5-93CD-29AAE2794170}" type="sibTrans" cxnId="{06A2CAC4-5CA7-45CA-9FD4-44113BB7D78B}">
      <dgm:prSet/>
      <dgm:spPr/>
      <dgm:t>
        <a:bodyPr/>
        <a:lstStyle/>
        <a:p>
          <a:endParaRPr lang="en-GB"/>
        </a:p>
      </dgm:t>
    </dgm:pt>
    <dgm:pt modelId="{9BDD6985-3CA7-4A8A-87F8-8774A5A0251A}" type="parTrans" cxnId="{06A2CAC4-5CA7-45CA-9FD4-44113BB7D78B}">
      <dgm:prSet/>
      <dgm:spPr/>
      <dgm:t>
        <a:bodyPr/>
        <a:lstStyle/>
        <a:p>
          <a:endParaRPr lang="en-GB"/>
        </a:p>
      </dgm:t>
    </dgm:pt>
    <dgm:pt modelId="{9353FD0F-ADD5-40E2-B296-76199E8C6B29}" type="pres">
      <dgm:prSet presAssocID="{958A2E8B-4138-4666-970E-C7A725AB941E}" presName="layout" presStyleCnt="0">
        <dgm:presLayoutVars>
          <dgm:chMax/>
          <dgm:chPref/>
          <dgm:dir/>
          <dgm:animOne val="branch"/>
          <dgm:animLvl val="lvl"/>
          <dgm:resizeHandles/>
        </dgm:presLayoutVars>
      </dgm:prSet>
      <dgm:spPr/>
      <dgm:t>
        <a:bodyPr/>
        <a:lstStyle/>
        <a:p>
          <a:endParaRPr lang="en-IE"/>
        </a:p>
      </dgm:t>
    </dgm:pt>
    <dgm:pt modelId="{579A24E7-4435-4FDF-A6BB-54D09228ECB0}" type="pres">
      <dgm:prSet presAssocID="{DB5FC2B1-C1DA-47FF-9B8B-980D23BF436F}" presName="root" presStyleCnt="0">
        <dgm:presLayoutVars>
          <dgm:chMax/>
          <dgm:chPref val="4"/>
        </dgm:presLayoutVars>
      </dgm:prSet>
      <dgm:spPr/>
      <dgm:t>
        <a:bodyPr/>
        <a:lstStyle/>
        <a:p>
          <a:endParaRPr lang="en-GB"/>
        </a:p>
      </dgm:t>
    </dgm:pt>
    <dgm:pt modelId="{9F8D89ED-C8D5-4F78-8539-BB0C18DEB99A}" type="pres">
      <dgm:prSet presAssocID="{DB5FC2B1-C1DA-47FF-9B8B-980D23BF436F}" presName="rootComposite" presStyleCnt="0">
        <dgm:presLayoutVars/>
      </dgm:prSet>
      <dgm:spPr/>
      <dgm:t>
        <a:bodyPr/>
        <a:lstStyle/>
        <a:p>
          <a:endParaRPr lang="en-GB"/>
        </a:p>
      </dgm:t>
    </dgm:pt>
    <dgm:pt modelId="{713ABF7C-A62C-47C1-9B6E-74385E8A53F0}" type="pres">
      <dgm:prSet presAssocID="{DB5FC2B1-C1DA-47FF-9B8B-980D23BF436F}" presName="rootText" presStyleLbl="node0" presStyleIdx="0" presStyleCnt="1">
        <dgm:presLayoutVars>
          <dgm:chMax/>
          <dgm:chPref val="4"/>
        </dgm:presLayoutVars>
      </dgm:prSet>
      <dgm:spPr/>
      <dgm:t>
        <a:bodyPr/>
        <a:lstStyle/>
        <a:p>
          <a:endParaRPr lang="en-GB"/>
        </a:p>
      </dgm:t>
    </dgm:pt>
    <dgm:pt modelId="{D0D27111-C7DA-4097-8125-598544F3370B}" type="pres">
      <dgm:prSet presAssocID="{DB5FC2B1-C1DA-47FF-9B8B-980D23BF436F}" presName="childShape" presStyleCnt="0">
        <dgm:presLayoutVars>
          <dgm:chMax val="0"/>
          <dgm:chPref val="0"/>
        </dgm:presLayoutVars>
      </dgm:prSet>
      <dgm:spPr/>
      <dgm:t>
        <a:bodyPr/>
        <a:lstStyle/>
        <a:p>
          <a:endParaRPr lang="en-GB"/>
        </a:p>
      </dgm:t>
    </dgm:pt>
    <dgm:pt modelId="{B6DDB10D-E226-431F-B1DF-A661A720FF0D}" type="pres">
      <dgm:prSet presAssocID="{E01901C6-C43E-4A3E-84C5-BB50D5243407}" presName="childComposite" presStyleCnt="0">
        <dgm:presLayoutVars>
          <dgm:chMax val="0"/>
          <dgm:chPref val="0"/>
        </dgm:presLayoutVars>
      </dgm:prSet>
      <dgm:spPr/>
      <dgm:t>
        <a:bodyPr/>
        <a:lstStyle/>
        <a:p>
          <a:endParaRPr lang="en-GB"/>
        </a:p>
      </dgm:t>
    </dgm:pt>
    <dgm:pt modelId="{06FD6E54-CAEC-4DC5-AC4F-EB684B710D1F}" type="pres">
      <dgm:prSet presAssocID="{E01901C6-C43E-4A3E-84C5-BB50D5243407}"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GB"/>
        </a:p>
      </dgm:t>
    </dgm:pt>
    <dgm:pt modelId="{D4B8ED4F-D6ED-4CD1-8255-0C583BBED8B8}" type="pres">
      <dgm:prSet presAssocID="{E01901C6-C43E-4A3E-84C5-BB50D5243407}" presName="childText" presStyleLbl="lnNode1" presStyleIdx="0" presStyleCnt="4">
        <dgm:presLayoutVars>
          <dgm:chMax val="0"/>
          <dgm:chPref val="0"/>
          <dgm:bulletEnabled val="1"/>
        </dgm:presLayoutVars>
      </dgm:prSet>
      <dgm:spPr/>
      <dgm:t>
        <a:bodyPr/>
        <a:lstStyle/>
        <a:p>
          <a:endParaRPr lang="en-GB"/>
        </a:p>
      </dgm:t>
    </dgm:pt>
    <dgm:pt modelId="{9A2AE98A-6CB0-4771-BE0F-CD6039615146}" type="pres">
      <dgm:prSet presAssocID="{FF80BE61-6ACD-4FD4-B879-F4727CE7A5C7}" presName="childComposite" presStyleCnt="0">
        <dgm:presLayoutVars>
          <dgm:chMax val="0"/>
          <dgm:chPref val="0"/>
        </dgm:presLayoutVars>
      </dgm:prSet>
      <dgm:spPr/>
      <dgm:t>
        <a:bodyPr/>
        <a:lstStyle/>
        <a:p>
          <a:endParaRPr lang="en-GB"/>
        </a:p>
      </dgm:t>
    </dgm:pt>
    <dgm:pt modelId="{4CE16374-47FC-4FDB-B305-A96CF83AA289}" type="pres">
      <dgm:prSet presAssocID="{FF80BE61-6ACD-4FD4-B879-F4727CE7A5C7}"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GB"/>
        </a:p>
      </dgm:t>
    </dgm:pt>
    <dgm:pt modelId="{CA396869-2561-4876-8A94-00E330C9A0CB}" type="pres">
      <dgm:prSet presAssocID="{FF80BE61-6ACD-4FD4-B879-F4727CE7A5C7}" presName="childText" presStyleLbl="lnNode1" presStyleIdx="1" presStyleCnt="4">
        <dgm:presLayoutVars>
          <dgm:chMax val="0"/>
          <dgm:chPref val="0"/>
          <dgm:bulletEnabled val="1"/>
        </dgm:presLayoutVars>
      </dgm:prSet>
      <dgm:spPr/>
      <dgm:t>
        <a:bodyPr/>
        <a:lstStyle/>
        <a:p>
          <a:endParaRPr lang="en-IE"/>
        </a:p>
      </dgm:t>
    </dgm:pt>
    <dgm:pt modelId="{388CF1D9-0F0C-4567-8860-D6F4F287A1F2}" type="pres">
      <dgm:prSet presAssocID="{8B402F3B-5491-42A2-9B25-FE4C0DBC8E1E}" presName="childComposite" presStyleCnt="0">
        <dgm:presLayoutVars>
          <dgm:chMax val="0"/>
          <dgm:chPref val="0"/>
        </dgm:presLayoutVars>
      </dgm:prSet>
      <dgm:spPr/>
      <dgm:t>
        <a:bodyPr/>
        <a:lstStyle/>
        <a:p>
          <a:endParaRPr lang="en-GB"/>
        </a:p>
      </dgm:t>
    </dgm:pt>
    <dgm:pt modelId="{914AD3A8-700B-4548-A02F-CE182FDCEDF6}" type="pres">
      <dgm:prSet presAssocID="{8B402F3B-5491-42A2-9B25-FE4C0DBC8E1E}" presName="Image" presStyleLbl="node1" presStyleIdx="2" presStyleCnt="4" custLinFactNeighborX="-1421"/>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n-GB"/>
        </a:p>
      </dgm:t>
    </dgm:pt>
    <dgm:pt modelId="{29C86DE0-2EE3-4534-ABB6-FD4B7DAB11F9}" type="pres">
      <dgm:prSet presAssocID="{8B402F3B-5491-42A2-9B25-FE4C0DBC8E1E}" presName="childText" presStyleLbl="lnNode1" presStyleIdx="2" presStyleCnt="4">
        <dgm:presLayoutVars>
          <dgm:chMax val="0"/>
          <dgm:chPref val="0"/>
          <dgm:bulletEnabled val="1"/>
        </dgm:presLayoutVars>
      </dgm:prSet>
      <dgm:spPr/>
      <dgm:t>
        <a:bodyPr/>
        <a:lstStyle/>
        <a:p>
          <a:endParaRPr lang="en-IE"/>
        </a:p>
      </dgm:t>
    </dgm:pt>
    <dgm:pt modelId="{41371203-537A-4E40-8DA2-6982CA114073}" type="pres">
      <dgm:prSet presAssocID="{C1A556E6-C54B-4FF2-8A03-9A62BA3AA13F}" presName="childComposite" presStyleCnt="0">
        <dgm:presLayoutVars>
          <dgm:chMax val="0"/>
          <dgm:chPref val="0"/>
        </dgm:presLayoutVars>
      </dgm:prSet>
      <dgm:spPr/>
      <dgm:t>
        <a:bodyPr/>
        <a:lstStyle/>
        <a:p>
          <a:endParaRPr lang="en-GB"/>
        </a:p>
      </dgm:t>
    </dgm:pt>
    <dgm:pt modelId="{D6F9A790-5626-48BC-8A45-38435E8C86C4}" type="pres">
      <dgm:prSet presAssocID="{C1A556E6-C54B-4FF2-8A03-9A62BA3AA13F}"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4EA1564A-FAE5-475E-946F-A84C2A89F353}" type="pres">
      <dgm:prSet presAssocID="{C1A556E6-C54B-4FF2-8A03-9A62BA3AA13F}" presName="childText" presStyleLbl="lnNode1" presStyleIdx="3" presStyleCnt="4">
        <dgm:presLayoutVars>
          <dgm:chMax val="0"/>
          <dgm:chPref val="0"/>
          <dgm:bulletEnabled val="1"/>
        </dgm:presLayoutVars>
      </dgm:prSet>
      <dgm:spPr/>
      <dgm:t>
        <a:bodyPr/>
        <a:lstStyle/>
        <a:p>
          <a:endParaRPr lang="en-IE"/>
        </a:p>
      </dgm:t>
    </dgm:pt>
  </dgm:ptLst>
  <dgm:cxnLst>
    <dgm:cxn modelId="{01644762-80B2-4750-A0F2-3741E52DA739}" type="presOf" srcId="{958A2E8B-4138-4666-970E-C7A725AB941E}" destId="{9353FD0F-ADD5-40E2-B296-76199E8C6B29}" srcOrd="0" destOrd="0" presId="urn:microsoft.com/office/officeart/2008/layout/PictureAccentList"/>
    <dgm:cxn modelId="{800D1218-BC2B-4992-B114-53E3C395C738}" type="presOf" srcId="{C1A556E6-C54B-4FF2-8A03-9A62BA3AA13F}" destId="{4EA1564A-FAE5-475E-946F-A84C2A89F353}" srcOrd="0" destOrd="0" presId="urn:microsoft.com/office/officeart/2008/layout/PictureAccentList"/>
    <dgm:cxn modelId="{06A2CAC4-5CA7-45CA-9FD4-44113BB7D78B}" srcId="{958A2E8B-4138-4666-970E-C7A725AB941E}" destId="{DB5FC2B1-C1DA-47FF-9B8B-980D23BF436F}" srcOrd="0" destOrd="0" parTransId="{9BDD6985-3CA7-4A8A-87F8-8774A5A0251A}" sibTransId="{86751484-69E2-49E5-93CD-29AAE2794170}"/>
    <dgm:cxn modelId="{55F59129-5325-41D9-B37C-07F7937E80FF}" type="presOf" srcId="{8B402F3B-5491-42A2-9B25-FE4C0DBC8E1E}" destId="{29C86DE0-2EE3-4534-ABB6-FD4B7DAB11F9}" srcOrd="0" destOrd="0" presId="urn:microsoft.com/office/officeart/2008/layout/PictureAccentList"/>
    <dgm:cxn modelId="{330E1FA5-397E-4D75-8B54-F986D6D91E85}" type="presOf" srcId="{E01901C6-C43E-4A3E-84C5-BB50D5243407}" destId="{D4B8ED4F-D6ED-4CD1-8255-0C583BBED8B8}" srcOrd="0" destOrd="0" presId="urn:microsoft.com/office/officeart/2008/layout/PictureAccentList"/>
    <dgm:cxn modelId="{5AA65979-FBF4-463F-8883-226E7A4DEA36}" srcId="{DB5FC2B1-C1DA-47FF-9B8B-980D23BF436F}" destId="{FF80BE61-6ACD-4FD4-B879-F4727CE7A5C7}" srcOrd="1" destOrd="0" parTransId="{403832C3-0FF5-4D27-93AD-7037E8EFB6AA}" sibTransId="{E03FB157-63EC-494C-B92E-0793F49C6557}"/>
    <dgm:cxn modelId="{BBAD155B-7331-4B62-8191-4B1C9E022B0B}" srcId="{DB5FC2B1-C1DA-47FF-9B8B-980D23BF436F}" destId="{E01901C6-C43E-4A3E-84C5-BB50D5243407}" srcOrd="0" destOrd="0" parTransId="{2545A1F8-3BEC-46DE-84F2-3B69B426EB6E}" sibTransId="{AC917C91-5FEA-49C0-9D68-A21D74CA026B}"/>
    <dgm:cxn modelId="{5F523FF0-764C-4763-8210-53E3ED1473F1}" srcId="{DB5FC2B1-C1DA-47FF-9B8B-980D23BF436F}" destId="{C1A556E6-C54B-4FF2-8A03-9A62BA3AA13F}" srcOrd="3" destOrd="0" parTransId="{4FB53ECF-A9CA-40AD-8548-938B44F488BA}" sibTransId="{CE475BE3-8637-423E-828F-79FB9163E63D}"/>
    <dgm:cxn modelId="{2F7FDEA9-E249-4AF2-979A-1E7600D7A689}" type="presOf" srcId="{DB5FC2B1-C1DA-47FF-9B8B-980D23BF436F}" destId="{713ABF7C-A62C-47C1-9B6E-74385E8A53F0}" srcOrd="0" destOrd="0" presId="urn:microsoft.com/office/officeart/2008/layout/PictureAccentList"/>
    <dgm:cxn modelId="{6438DEEF-D8BF-4013-9992-13E7366186F2}" srcId="{DB5FC2B1-C1DA-47FF-9B8B-980D23BF436F}" destId="{8B402F3B-5491-42A2-9B25-FE4C0DBC8E1E}" srcOrd="2" destOrd="0" parTransId="{41E42AD6-DE38-4CE6-94E8-6248F9300B14}" sibTransId="{E8B9A9FC-E2A4-4D6F-9F7D-7BE2A0A9B5B9}"/>
    <dgm:cxn modelId="{93662E29-C89E-44E5-9979-ECDE95C155A8}" type="presOf" srcId="{FF80BE61-6ACD-4FD4-B879-F4727CE7A5C7}" destId="{CA396869-2561-4876-8A94-00E330C9A0CB}" srcOrd="0" destOrd="0" presId="urn:microsoft.com/office/officeart/2008/layout/PictureAccentList"/>
    <dgm:cxn modelId="{AB713851-5594-40EB-8E9B-BCFC884C3DB8}" type="presParOf" srcId="{9353FD0F-ADD5-40E2-B296-76199E8C6B29}" destId="{579A24E7-4435-4FDF-A6BB-54D09228ECB0}" srcOrd="0" destOrd="0" presId="urn:microsoft.com/office/officeart/2008/layout/PictureAccentList"/>
    <dgm:cxn modelId="{822B4804-5A7D-4C59-8DA1-CB8CA475620B}" type="presParOf" srcId="{579A24E7-4435-4FDF-A6BB-54D09228ECB0}" destId="{9F8D89ED-C8D5-4F78-8539-BB0C18DEB99A}" srcOrd="0" destOrd="0" presId="urn:microsoft.com/office/officeart/2008/layout/PictureAccentList"/>
    <dgm:cxn modelId="{D3B4B23D-5218-4678-A9C1-F26B5975D3C2}" type="presParOf" srcId="{9F8D89ED-C8D5-4F78-8539-BB0C18DEB99A}" destId="{713ABF7C-A62C-47C1-9B6E-74385E8A53F0}" srcOrd="0" destOrd="0" presId="urn:microsoft.com/office/officeart/2008/layout/PictureAccentList"/>
    <dgm:cxn modelId="{A6B6DF09-168A-459C-AA23-53D7B6A54715}" type="presParOf" srcId="{579A24E7-4435-4FDF-A6BB-54D09228ECB0}" destId="{D0D27111-C7DA-4097-8125-598544F3370B}" srcOrd="1" destOrd="0" presId="urn:microsoft.com/office/officeart/2008/layout/PictureAccentList"/>
    <dgm:cxn modelId="{271E0242-0007-489D-9601-9C86E04FB11C}" type="presParOf" srcId="{D0D27111-C7DA-4097-8125-598544F3370B}" destId="{B6DDB10D-E226-431F-B1DF-A661A720FF0D}" srcOrd="0" destOrd="0" presId="urn:microsoft.com/office/officeart/2008/layout/PictureAccentList"/>
    <dgm:cxn modelId="{93536C47-37B4-45B3-A7EC-38C4C8FEC69D}" type="presParOf" srcId="{B6DDB10D-E226-431F-B1DF-A661A720FF0D}" destId="{06FD6E54-CAEC-4DC5-AC4F-EB684B710D1F}" srcOrd="0" destOrd="0" presId="urn:microsoft.com/office/officeart/2008/layout/PictureAccentList"/>
    <dgm:cxn modelId="{53E3104B-9C60-46CC-8EB6-31CFC4137E84}" type="presParOf" srcId="{B6DDB10D-E226-431F-B1DF-A661A720FF0D}" destId="{D4B8ED4F-D6ED-4CD1-8255-0C583BBED8B8}" srcOrd="1" destOrd="0" presId="urn:microsoft.com/office/officeart/2008/layout/PictureAccentList"/>
    <dgm:cxn modelId="{D053476A-077B-4000-BD4A-61E25C4A0EF1}" type="presParOf" srcId="{D0D27111-C7DA-4097-8125-598544F3370B}" destId="{9A2AE98A-6CB0-4771-BE0F-CD6039615146}" srcOrd="1" destOrd="0" presId="urn:microsoft.com/office/officeart/2008/layout/PictureAccentList"/>
    <dgm:cxn modelId="{FCCD15CD-5EE1-4677-B68F-2075978CB181}" type="presParOf" srcId="{9A2AE98A-6CB0-4771-BE0F-CD6039615146}" destId="{4CE16374-47FC-4FDB-B305-A96CF83AA289}" srcOrd="0" destOrd="0" presId="urn:microsoft.com/office/officeart/2008/layout/PictureAccentList"/>
    <dgm:cxn modelId="{5FA3516C-05CC-4888-BA33-1F7838B6327B}" type="presParOf" srcId="{9A2AE98A-6CB0-4771-BE0F-CD6039615146}" destId="{CA396869-2561-4876-8A94-00E330C9A0CB}" srcOrd="1" destOrd="0" presId="urn:microsoft.com/office/officeart/2008/layout/PictureAccentList"/>
    <dgm:cxn modelId="{90EF8991-824F-4B46-A082-08E2ED178EEE}" type="presParOf" srcId="{D0D27111-C7DA-4097-8125-598544F3370B}" destId="{388CF1D9-0F0C-4567-8860-D6F4F287A1F2}" srcOrd="2" destOrd="0" presId="urn:microsoft.com/office/officeart/2008/layout/PictureAccentList"/>
    <dgm:cxn modelId="{B3EF3F1B-8EA3-4609-BEC8-FEBB2C8F858B}" type="presParOf" srcId="{388CF1D9-0F0C-4567-8860-D6F4F287A1F2}" destId="{914AD3A8-700B-4548-A02F-CE182FDCEDF6}" srcOrd="0" destOrd="0" presId="urn:microsoft.com/office/officeart/2008/layout/PictureAccentList"/>
    <dgm:cxn modelId="{7B8F0C99-87B9-4B56-A7A5-26961F5DDE56}" type="presParOf" srcId="{388CF1D9-0F0C-4567-8860-D6F4F287A1F2}" destId="{29C86DE0-2EE3-4534-ABB6-FD4B7DAB11F9}" srcOrd="1" destOrd="0" presId="urn:microsoft.com/office/officeart/2008/layout/PictureAccentList"/>
    <dgm:cxn modelId="{E7A7E510-824E-4178-9794-D4FF3ED4D928}" type="presParOf" srcId="{D0D27111-C7DA-4097-8125-598544F3370B}" destId="{41371203-537A-4E40-8DA2-6982CA114073}" srcOrd="3" destOrd="0" presId="urn:microsoft.com/office/officeart/2008/layout/PictureAccentList"/>
    <dgm:cxn modelId="{AE6EDDE5-C836-4F13-B8E7-115A83B9F93F}" type="presParOf" srcId="{41371203-537A-4E40-8DA2-6982CA114073}" destId="{D6F9A790-5626-48BC-8A45-38435E8C86C4}" srcOrd="0" destOrd="0" presId="urn:microsoft.com/office/officeart/2008/layout/PictureAccentList"/>
    <dgm:cxn modelId="{605A0687-159E-4BEB-BC7B-704A10ED124A}" type="presParOf" srcId="{41371203-537A-4E40-8DA2-6982CA114073}" destId="{4EA1564A-FAE5-475E-946F-A84C2A89F353}"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24CA5-200B-49E8-B6C0-FDF276D2CC1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E"/>
        </a:p>
      </dgm:t>
    </dgm:pt>
    <dgm:pt modelId="{8E9869A5-32F8-44C9-A2E2-EBB027AD9569}">
      <dgm:prSet phldrT="[Text]"/>
      <dgm:spPr/>
      <dgm:t>
        <a:bodyPr/>
        <a:lstStyle/>
        <a:p>
          <a:r>
            <a:rPr lang="en-GB" dirty="0" smtClean="0"/>
            <a:t>NIE</a:t>
          </a:r>
          <a:endParaRPr lang="en-IE" dirty="0"/>
        </a:p>
      </dgm:t>
    </dgm:pt>
    <dgm:pt modelId="{80B2F769-30BA-4E3F-A171-1710B981FA29}" type="parTrans" cxnId="{A86768FC-221A-47CE-8A0A-4501AB6A80FB}">
      <dgm:prSet/>
      <dgm:spPr/>
      <dgm:t>
        <a:bodyPr/>
        <a:lstStyle/>
        <a:p>
          <a:endParaRPr lang="en-IE"/>
        </a:p>
      </dgm:t>
    </dgm:pt>
    <dgm:pt modelId="{EF0014F7-413D-4E41-9A08-3BE8FE49784D}" type="sibTrans" cxnId="{A86768FC-221A-47CE-8A0A-4501AB6A80FB}">
      <dgm:prSet/>
      <dgm:spPr/>
      <dgm:t>
        <a:bodyPr/>
        <a:lstStyle/>
        <a:p>
          <a:endParaRPr lang="en-IE"/>
        </a:p>
      </dgm:t>
    </dgm:pt>
    <dgm:pt modelId="{59A5F9D2-E008-49AC-9FB9-317B26807256}">
      <dgm:prSet phldrT="[Text]"/>
      <dgm:spPr/>
      <dgm:t>
        <a:bodyPr/>
        <a:lstStyle/>
        <a:p>
          <a:r>
            <a:rPr lang="en-GB" dirty="0" smtClean="0"/>
            <a:t>Supply</a:t>
          </a:r>
          <a:endParaRPr lang="en-IE" dirty="0"/>
        </a:p>
      </dgm:t>
    </dgm:pt>
    <dgm:pt modelId="{1BD5741C-10CF-42D6-B993-CC2F8C461663}" type="parTrans" cxnId="{D7BF9415-E5F8-4D35-A827-2D718A7C53EF}">
      <dgm:prSet/>
      <dgm:spPr/>
      <dgm:t>
        <a:bodyPr/>
        <a:lstStyle/>
        <a:p>
          <a:endParaRPr lang="en-IE"/>
        </a:p>
      </dgm:t>
    </dgm:pt>
    <dgm:pt modelId="{19A8557A-A354-40F7-B074-13917E436DFD}" type="sibTrans" cxnId="{D7BF9415-E5F8-4D35-A827-2D718A7C53EF}">
      <dgm:prSet/>
      <dgm:spPr/>
      <dgm:t>
        <a:bodyPr/>
        <a:lstStyle/>
        <a:p>
          <a:endParaRPr lang="en-IE"/>
        </a:p>
      </dgm:t>
    </dgm:pt>
    <dgm:pt modelId="{12BAB805-EC54-44F8-ACD0-560061BC3E0C}">
      <dgm:prSet phldrT="[Text]"/>
      <dgm:spPr/>
      <dgm:t>
        <a:bodyPr/>
        <a:lstStyle/>
        <a:p>
          <a:r>
            <a:rPr lang="en-GB" dirty="0" smtClean="0"/>
            <a:t>PPB</a:t>
          </a:r>
          <a:endParaRPr lang="en-IE" dirty="0"/>
        </a:p>
      </dgm:t>
    </dgm:pt>
    <dgm:pt modelId="{42613E5F-4E65-4D7B-9039-E0631F58DBB6}" type="parTrans" cxnId="{EABE0282-5218-40F1-81B8-F06ED3069410}">
      <dgm:prSet/>
      <dgm:spPr/>
      <dgm:t>
        <a:bodyPr/>
        <a:lstStyle/>
        <a:p>
          <a:endParaRPr lang="en-IE"/>
        </a:p>
      </dgm:t>
    </dgm:pt>
    <dgm:pt modelId="{AF7D4A0C-21CB-46DD-B9C5-3AD1D45B8EEE}" type="sibTrans" cxnId="{EABE0282-5218-40F1-81B8-F06ED3069410}">
      <dgm:prSet/>
      <dgm:spPr/>
      <dgm:t>
        <a:bodyPr/>
        <a:lstStyle/>
        <a:p>
          <a:endParaRPr lang="en-IE"/>
        </a:p>
      </dgm:t>
    </dgm:pt>
    <dgm:pt modelId="{5AF95985-B8A8-4116-85AE-9CF66389BBA5}">
      <dgm:prSet phldrT="[Text]"/>
      <dgm:spPr/>
      <dgm:t>
        <a:bodyPr/>
        <a:lstStyle/>
        <a:p>
          <a:r>
            <a:rPr lang="en-GB" dirty="0" smtClean="0"/>
            <a:t>Networks</a:t>
          </a:r>
          <a:endParaRPr lang="en-IE" dirty="0"/>
        </a:p>
      </dgm:t>
    </dgm:pt>
    <dgm:pt modelId="{ECFEF27D-7FF7-455A-903B-BFBFA2488ADB}" type="parTrans" cxnId="{25BB4DAC-59A7-468B-8C42-C380F15AAEF9}">
      <dgm:prSet/>
      <dgm:spPr/>
      <dgm:t>
        <a:bodyPr/>
        <a:lstStyle/>
        <a:p>
          <a:endParaRPr lang="en-IE"/>
        </a:p>
      </dgm:t>
    </dgm:pt>
    <dgm:pt modelId="{9D35D70C-635A-43D8-85E0-DB360BAA540F}" type="sibTrans" cxnId="{25BB4DAC-59A7-468B-8C42-C380F15AAEF9}">
      <dgm:prSet/>
      <dgm:spPr/>
      <dgm:t>
        <a:bodyPr/>
        <a:lstStyle/>
        <a:p>
          <a:endParaRPr lang="en-IE"/>
        </a:p>
      </dgm:t>
    </dgm:pt>
    <dgm:pt modelId="{4AAA052E-706F-4E38-ADC7-74630E075D08}" type="pres">
      <dgm:prSet presAssocID="{BB024CA5-200B-49E8-B6C0-FDF276D2CC17}" presName="diagram" presStyleCnt="0">
        <dgm:presLayoutVars>
          <dgm:chPref val="1"/>
          <dgm:dir/>
          <dgm:animOne val="branch"/>
          <dgm:animLvl val="lvl"/>
          <dgm:resizeHandles/>
        </dgm:presLayoutVars>
      </dgm:prSet>
      <dgm:spPr/>
      <dgm:t>
        <a:bodyPr/>
        <a:lstStyle/>
        <a:p>
          <a:endParaRPr lang="en-IE"/>
        </a:p>
      </dgm:t>
    </dgm:pt>
    <dgm:pt modelId="{1668CD0A-625A-4B9F-8EF3-BF9B7B61B359}" type="pres">
      <dgm:prSet presAssocID="{8E9869A5-32F8-44C9-A2E2-EBB027AD9569}" presName="root" presStyleCnt="0"/>
      <dgm:spPr/>
      <dgm:t>
        <a:bodyPr/>
        <a:lstStyle/>
        <a:p>
          <a:endParaRPr lang="en-GB"/>
        </a:p>
      </dgm:t>
    </dgm:pt>
    <dgm:pt modelId="{9DCEAC99-E85E-4CFC-85B3-35071FE027A1}" type="pres">
      <dgm:prSet presAssocID="{8E9869A5-32F8-44C9-A2E2-EBB027AD9569}" presName="rootComposite" presStyleCnt="0"/>
      <dgm:spPr/>
      <dgm:t>
        <a:bodyPr/>
        <a:lstStyle/>
        <a:p>
          <a:endParaRPr lang="en-GB"/>
        </a:p>
      </dgm:t>
    </dgm:pt>
    <dgm:pt modelId="{4BE2F708-D0B0-416F-9EF8-0E5ED6C390DB}" type="pres">
      <dgm:prSet presAssocID="{8E9869A5-32F8-44C9-A2E2-EBB027AD9569}" presName="rootText" presStyleLbl="node1" presStyleIdx="0" presStyleCnt="1"/>
      <dgm:spPr/>
      <dgm:t>
        <a:bodyPr/>
        <a:lstStyle/>
        <a:p>
          <a:endParaRPr lang="en-IE"/>
        </a:p>
      </dgm:t>
    </dgm:pt>
    <dgm:pt modelId="{CE61AA73-AC71-461F-8B43-27EAFBAFD4C2}" type="pres">
      <dgm:prSet presAssocID="{8E9869A5-32F8-44C9-A2E2-EBB027AD9569}" presName="rootConnector" presStyleLbl="node1" presStyleIdx="0" presStyleCnt="1"/>
      <dgm:spPr/>
      <dgm:t>
        <a:bodyPr/>
        <a:lstStyle/>
        <a:p>
          <a:endParaRPr lang="en-IE"/>
        </a:p>
      </dgm:t>
    </dgm:pt>
    <dgm:pt modelId="{F56177BA-2461-4540-84B7-E343087526B0}" type="pres">
      <dgm:prSet presAssocID="{8E9869A5-32F8-44C9-A2E2-EBB027AD9569}" presName="childShape" presStyleCnt="0"/>
      <dgm:spPr/>
      <dgm:t>
        <a:bodyPr/>
        <a:lstStyle/>
        <a:p>
          <a:endParaRPr lang="en-GB"/>
        </a:p>
      </dgm:t>
    </dgm:pt>
    <dgm:pt modelId="{69289D01-83E8-4CEA-AFE9-2AA70AAC3A4D}" type="pres">
      <dgm:prSet presAssocID="{1BD5741C-10CF-42D6-B993-CC2F8C461663}" presName="Name13" presStyleLbl="parChTrans1D2" presStyleIdx="0" presStyleCnt="3"/>
      <dgm:spPr/>
      <dgm:t>
        <a:bodyPr/>
        <a:lstStyle/>
        <a:p>
          <a:endParaRPr lang="en-IE"/>
        </a:p>
      </dgm:t>
    </dgm:pt>
    <dgm:pt modelId="{87BC7FEE-67BB-4054-B860-AF2BA5171D67}" type="pres">
      <dgm:prSet presAssocID="{59A5F9D2-E008-49AC-9FB9-317B26807256}" presName="childText" presStyleLbl="bgAcc1" presStyleIdx="0" presStyleCnt="3">
        <dgm:presLayoutVars>
          <dgm:bulletEnabled val="1"/>
        </dgm:presLayoutVars>
      </dgm:prSet>
      <dgm:spPr/>
      <dgm:t>
        <a:bodyPr/>
        <a:lstStyle/>
        <a:p>
          <a:endParaRPr lang="en-IE"/>
        </a:p>
      </dgm:t>
    </dgm:pt>
    <dgm:pt modelId="{96BF783B-13DE-4E66-89F8-A8CF81FEB827}" type="pres">
      <dgm:prSet presAssocID="{ECFEF27D-7FF7-455A-903B-BFBFA2488ADB}" presName="Name13" presStyleLbl="parChTrans1D2" presStyleIdx="1" presStyleCnt="3"/>
      <dgm:spPr/>
      <dgm:t>
        <a:bodyPr/>
        <a:lstStyle/>
        <a:p>
          <a:endParaRPr lang="en-IE"/>
        </a:p>
      </dgm:t>
    </dgm:pt>
    <dgm:pt modelId="{CDE00E62-81DA-4D34-A930-8D42B753C708}" type="pres">
      <dgm:prSet presAssocID="{5AF95985-B8A8-4116-85AE-9CF66389BBA5}" presName="childText" presStyleLbl="bgAcc1" presStyleIdx="1" presStyleCnt="3">
        <dgm:presLayoutVars>
          <dgm:bulletEnabled val="1"/>
        </dgm:presLayoutVars>
      </dgm:prSet>
      <dgm:spPr/>
      <dgm:t>
        <a:bodyPr/>
        <a:lstStyle/>
        <a:p>
          <a:endParaRPr lang="en-IE"/>
        </a:p>
      </dgm:t>
    </dgm:pt>
    <dgm:pt modelId="{8206DF18-31CF-4273-BF2C-83948AF670F9}" type="pres">
      <dgm:prSet presAssocID="{42613E5F-4E65-4D7B-9039-E0631F58DBB6}" presName="Name13" presStyleLbl="parChTrans1D2" presStyleIdx="2" presStyleCnt="3"/>
      <dgm:spPr/>
      <dgm:t>
        <a:bodyPr/>
        <a:lstStyle/>
        <a:p>
          <a:endParaRPr lang="en-IE"/>
        </a:p>
      </dgm:t>
    </dgm:pt>
    <dgm:pt modelId="{4FECD23A-17C5-4804-B3C6-CEA0F536D206}" type="pres">
      <dgm:prSet presAssocID="{12BAB805-EC54-44F8-ACD0-560061BC3E0C}" presName="childText" presStyleLbl="bgAcc1" presStyleIdx="2" presStyleCnt="3">
        <dgm:presLayoutVars>
          <dgm:bulletEnabled val="1"/>
        </dgm:presLayoutVars>
      </dgm:prSet>
      <dgm:spPr/>
      <dgm:t>
        <a:bodyPr/>
        <a:lstStyle/>
        <a:p>
          <a:endParaRPr lang="en-IE"/>
        </a:p>
      </dgm:t>
    </dgm:pt>
  </dgm:ptLst>
  <dgm:cxnLst>
    <dgm:cxn modelId="{EABE0282-5218-40F1-81B8-F06ED3069410}" srcId="{8E9869A5-32F8-44C9-A2E2-EBB027AD9569}" destId="{12BAB805-EC54-44F8-ACD0-560061BC3E0C}" srcOrd="2" destOrd="0" parTransId="{42613E5F-4E65-4D7B-9039-E0631F58DBB6}" sibTransId="{AF7D4A0C-21CB-46DD-B9C5-3AD1D45B8EEE}"/>
    <dgm:cxn modelId="{A86768FC-221A-47CE-8A0A-4501AB6A80FB}" srcId="{BB024CA5-200B-49E8-B6C0-FDF276D2CC17}" destId="{8E9869A5-32F8-44C9-A2E2-EBB027AD9569}" srcOrd="0" destOrd="0" parTransId="{80B2F769-30BA-4E3F-A171-1710B981FA29}" sibTransId="{EF0014F7-413D-4E41-9A08-3BE8FE49784D}"/>
    <dgm:cxn modelId="{D7BF9415-E5F8-4D35-A827-2D718A7C53EF}" srcId="{8E9869A5-32F8-44C9-A2E2-EBB027AD9569}" destId="{59A5F9D2-E008-49AC-9FB9-317B26807256}" srcOrd="0" destOrd="0" parTransId="{1BD5741C-10CF-42D6-B993-CC2F8C461663}" sibTransId="{19A8557A-A354-40F7-B074-13917E436DFD}"/>
    <dgm:cxn modelId="{A91374C1-D089-4F38-AFCC-AB40506116DA}" type="presOf" srcId="{5AF95985-B8A8-4116-85AE-9CF66389BBA5}" destId="{CDE00E62-81DA-4D34-A930-8D42B753C708}" srcOrd="0" destOrd="0" presId="urn:microsoft.com/office/officeart/2005/8/layout/hierarchy3"/>
    <dgm:cxn modelId="{09AE6013-18CC-4B10-BCEC-19BF340D1281}" type="presOf" srcId="{1BD5741C-10CF-42D6-B993-CC2F8C461663}" destId="{69289D01-83E8-4CEA-AFE9-2AA70AAC3A4D}" srcOrd="0" destOrd="0" presId="urn:microsoft.com/office/officeart/2005/8/layout/hierarchy3"/>
    <dgm:cxn modelId="{73033FC3-37FA-43FA-BE0F-EDEE6B592ABC}" type="presOf" srcId="{42613E5F-4E65-4D7B-9039-E0631F58DBB6}" destId="{8206DF18-31CF-4273-BF2C-83948AF670F9}" srcOrd="0" destOrd="0" presId="urn:microsoft.com/office/officeart/2005/8/layout/hierarchy3"/>
    <dgm:cxn modelId="{D3E5FCE1-999B-497C-83BF-3B9195EA5815}" type="presOf" srcId="{59A5F9D2-E008-49AC-9FB9-317B26807256}" destId="{87BC7FEE-67BB-4054-B860-AF2BA5171D67}" srcOrd="0" destOrd="0" presId="urn:microsoft.com/office/officeart/2005/8/layout/hierarchy3"/>
    <dgm:cxn modelId="{0C623B98-FEA2-4A22-B810-2D781ADAC09B}" type="presOf" srcId="{BB024CA5-200B-49E8-B6C0-FDF276D2CC17}" destId="{4AAA052E-706F-4E38-ADC7-74630E075D08}" srcOrd="0" destOrd="0" presId="urn:microsoft.com/office/officeart/2005/8/layout/hierarchy3"/>
    <dgm:cxn modelId="{6F37E11E-EECF-4B22-8AEF-03F3AAF76787}" type="presOf" srcId="{12BAB805-EC54-44F8-ACD0-560061BC3E0C}" destId="{4FECD23A-17C5-4804-B3C6-CEA0F536D206}" srcOrd="0" destOrd="0" presId="urn:microsoft.com/office/officeart/2005/8/layout/hierarchy3"/>
    <dgm:cxn modelId="{07F67544-1E50-49DA-A697-2B9907570B37}" type="presOf" srcId="{8E9869A5-32F8-44C9-A2E2-EBB027AD9569}" destId="{4BE2F708-D0B0-416F-9EF8-0E5ED6C390DB}" srcOrd="0" destOrd="0" presId="urn:microsoft.com/office/officeart/2005/8/layout/hierarchy3"/>
    <dgm:cxn modelId="{47173F50-2663-4FEC-AF66-AA88E593E542}" type="presOf" srcId="{8E9869A5-32F8-44C9-A2E2-EBB027AD9569}" destId="{CE61AA73-AC71-461F-8B43-27EAFBAFD4C2}" srcOrd="1" destOrd="0" presId="urn:microsoft.com/office/officeart/2005/8/layout/hierarchy3"/>
    <dgm:cxn modelId="{25BB4DAC-59A7-468B-8C42-C380F15AAEF9}" srcId="{8E9869A5-32F8-44C9-A2E2-EBB027AD9569}" destId="{5AF95985-B8A8-4116-85AE-9CF66389BBA5}" srcOrd="1" destOrd="0" parTransId="{ECFEF27D-7FF7-455A-903B-BFBFA2488ADB}" sibTransId="{9D35D70C-635A-43D8-85E0-DB360BAA540F}"/>
    <dgm:cxn modelId="{00D1F5FE-5B24-466B-8E96-80F09F921391}" type="presOf" srcId="{ECFEF27D-7FF7-455A-903B-BFBFA2488ADB}" destId="{96BF783B-13DE-4E66-89F8-A8CF81FEB827}" srcOrd="0" destOrd="0" presId="urn:microsoft.com/office/officeart/2005/8/layout/hierarchy3"/>
    <dgm:cxn modelId="{1FF7ED03-1E9D-4C3C-9F59-8324168669B9}" type="presParOf" srcId="{4AAA052E-706F-4E38-ADC7-74630E075D08}" destId="{1668CD0A-625A-4B9F-8EF3-BF9B7B61B359}" srcOrd="0" destOrd="0" presId="urn:microsoft.com/office/officeart/2005/8/layout/hierarchy3"/>
    <dgm:cxn modelId="{3DA85D3C-3BE3-4357-B091-FA58E2484B1A}" type="presParOf" srcId="{1668CD0A-625A-4B9F-8EF3-BF9B7B61B359}" destId="{9DCEAC99-E85E-4CFC-85B3-35071FE027A1}" srcOrd="0" destOrd="0" presId="urn:microsoft.com/office/officeart/2005/8/layout/hierarchy3"/>
    <dgm:cxn modelId="{7BB616CA-22CC-4696-942E-09E3015F42B1}" type="presParOf" srcId="{9DCEAC99-E85E-4CFC-85B3-35071FE027A1}" destId="{4BE2F708-D0B0-416F-9EF8-0E5ED6C390DB}" srcOrd="0" destOrd="0" presId="urn:microsoft.com/office/officeart/2005/8/layout/hierarchy3"/>
    <dgm:cxn modelId="{153CCC2A-51A0-40E9-AC0E-D8F74E854B5E}" type="presParOf" srcId="{9DCEAC99-E85E-4CFC-85B3-35071FE027A1}" destId="{CE61AA73-AC71-461F-8B43-27EAFBAFD4C2}" srcOrd="1" destOrd="0" presId="urn:microsoft.com/office/officeart/2005/8/layout/hierarchy3"/>
    <dgm:cxn modelId="{749B8B5D-D981-49E0-BAAC-E0672DEF888F}" type="presParOf" srcId="{1668CD0A-625A-4B9F-8EF3-BF9B7B61B359}" destId="{F56177BA-2461-4540-84B7-E343087526B0}" srcOrd="1" destOrd="0" presId="urn:microsoft.com/office/officeart/2005/8/layout/hierarchy3"/>
    <dgm:cxn modelId="{D4164D1F-ED1C-43B8-B942-6C4F0C184756}" type="presParOf" srcId="{F56177BA-2461-4540-84B7-E343087526B0}" destId="{69289D01-83E8-4CEA-AFE9-2AA70AAC3A4D}" srcOrd="0" destOrd="0" presId="urn:microsoft.com/office/officeart/2005/8/layout/hierarchy3"/>
    <dgm:cxn modelId="{A617DB4D-4563-4D70-B29B-8A7E456671B1}" type="presParOf" srcId="{F56177BA-2461-4540-84B7-E343087526B0}" destId="{87BC7FEE-67BB-4054-B860-AF2BA5171D67}" srcOrd="1" destOrd="0" presId="urn:microsoft.com/office/officeart/2005/8/layout/hierarchy3"/>
    <dgm:cxn modelId="{4CC5A99B-E291-49B2-9E2E-69125DBDEDC9}" type="presParOf" srcId="{F56177BA-2461-4540-84B7-E343087526B0}" destId="{96BF783B-13DE-4E66-89F8-A8CF81FEB827}" srcOrd="2" destOrd="0" presId="urn:microsoft.com/office/officeart/2005/8/layout/hierarchy3"/>
    <dgm:cxn modelId="{A41B26BF-FB07-4104-91F6-21BBB6A85F8C}" type="presParOf" srcId="{F56177BA-2461-4540-84B7-E343087526B0}" destId="{CDE00E62-81DA-4D34-A930-8D42B753C708}" srcOrd="3" destOrd="0" presId="urn:microsoft.com/office/officeart/2005/8/layout/hierarchy3"/>
    <dgm:cxn modelId="{89A366AE-E134-469B-AF04-09BD220343D6}" type="presParOf" srcId="{F56177BA-2461-4540-84B7-E343087526B0}" destId="{8206DF18-31CF-4273-BF2C-83948AF670F9}" srcOrd="4" destOrd="0" presId="urn:microsoft.com/office/officeart/2005/8/layout/hierarchy3"/>
    <dgm:cxn modelId="{262A0AE6-6B9C-4410-93EA-AAEED376DFC9}" type="presParOf" srcId="{F56177BA-2461-4540-84B7-E343087526B0}" destId="{4FECD23A-17C5-4804-B3C6-CEA0F536D20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6A77F9-8394-47CA-B4E7-6CD2E1FD714F}" type="doc">
      <dgm:prSet loTypeId="urn:microsoft.com/office/officeart/2005/8/layout/pyramid1" loCatId="pyramid" qsTypeId="urn:microsoft.com/office/officeart/2005/8/quickstyle/simple1" qsCatId="simple" csTypeId="urn:microsoft.com/office/officeart/2005/8/colors/colorful1" csCatId="colorful" phldr="1"/>
      <dgm:spPr/>
    </dgm:pt>
    <dgm:pt modelId="{777679EB-97CE-4706-821C-1C633B9EAEC0}">
      <dgm:prSet phldrT="[Text]" custT="1"/>
      <dgm:spPr/>
      <dgm:t>
        <a:bodyPr/>
        <a:lstStyle/>
        <a:p>
          <a:pPr>
            <a:spcAft>
              <a:spcPts val="0"/>
            </a:spcAft>
          </a:pPr>
          <a:r>
            <a:rPr lang="en-GB" sz="1400" dirty="0" smtClean="0"/>
            <a:t>3</a:t>
          </a:r>
          <a:r>
            <a:rPr lang="en-GB" sz="1400" baseline="30000" dirty="0" smtClean="0"/>
            <a:t>rd</a:t>
          </a:r>
          <a:r>
            <a:rPr lang="en-GB" sz="1400" dirty="0" smtClean="0"/>
            <a:t> </a:t>
          </a:r>
        </a:p>
        <a:p>
          <a:pPr>
            <a:spcAft>
              <a:spcPts val="0"/>
            </a:spcAft>
          </a:pPr>
          <a:r>
            <a:rPr lang="en-GB" sz="1400" dirty="0" smtClean="0"/>
            <a:t>party</a:t>
          </a:r>
        </a:p>
        <a:p>
          <a:pPr>
            <a:spcAft>
              <a:spcPts val="0"/>
            </a:spcAft>
          </a:pPr>
          <a:r>
            <a:rPr lang="en-GB" sz="1400" dirty="0" smtClean="0"/>
            <a:t> access</a:t>
          </a:r>
          <a:endParaRPr lang="en-IE" sz="1400" dirty="0"/>
        </a:p>
      </dgm:t>
    </dgm:pt>
    <dgm:pt modelId="{DE5B45E7-5911-424E-AD0A-04C75FCADF25}" type="parTrans" cxnId="{A59341AD-1D7F-4BFC-966A-AC589E1971F4}">
      <dgm:prSet/>
      <dgm:spPr/>
      <dgm:t>
        <a:bodyPr/>
        <a:lstStyle/>
        <a:p>
          <a:endParaRPr lang="en-IE"/>
        </a:p>
      </dgm:t>
    </dgm:pt>
    <dgm:pt modelId="{D5C25BC4-A569-4261-8BCE-303F6127BC1B}" type="sibTrans" cxnId="{A59341AD-1D7F-4BFC-966A-AC589E1971F4}">
      <dgm:prSet/>
      <dgm:spPr/>
      <dgm:t>
        <a:bodyPr/>
        <a:lstStyle/>
        <a:p>
          <a:endParaRPr lang="en-IE"/>
        </a:p>
      </dgm:t>
    </dgm:pt>
    <dgm:pt modelId="{1384841F-995F-43AB-84F1-A26C56FF0790}">
      <dgm:prSet phldrT="[Text]"/>
      <dgm:spPr/>
      <dgm:t>
        <a:bodyPr/>
        <a:lstStyle/>
        <a:p>
          <a:r>
            <a:rPr lang="en-IE" dirty="0" smtClean="0"/>
            <a:t>retail competition</a:t>
          </a:r>
          <a:endParaRPr lang="en-IE" dirty="0"/>
        </a:p>
      </dgm:t>
    </dgm:pt>
    <dgm:pt modelId="{8F008D2E-76B5-4B70-86C9-F930E1C8EDB4}" type="parTrans" cxnId="{1CF63DA2-A4E0-47F9-9B77-5D765320FF82}">
      <dgm:prSet/>
      <dgm:spPr/>
      <dgm:t>
        <a:bodyPr/>
        <a:lstStyle/>
        <a:p>
          <a:endParaRPr lang="en-IE"/>
        </a:p>
      </dgm:t>
    </dgm:pt>
    <dgm:pt modelId="{42566E9D-00AA-42BA-9538-FE2E9EA23CF9}" type="sibTrans" cxnId="{1CF63DA2-A4E0-47F9-9B77-5D765320FF82}">
      <dgm:prSet/>
      <dgm:spPr/>
      <dgm:t>
        <a:bodyPr/>
        <a:lstStyle/>
        <a:p>
          <a:endParaRPr lang="en-IE"/>
        </a:p>
      </dgm:t>
    </dgm:pt>
    <dgm:pt modelId="{86FCD83A-64EB-4884-931A-F557A0C6F7E8}">
      <dgm:prSet/>
      <dgm:spPr/>
      <dgm:t>
        <a:bodyPr/>
        <a:lstStyle/>
        <a:p>
          <a:r>
            <a:rPr lang="en-GB" dirty="0" smtClean="0"/>
            <a:t>institutional arrangements (RAs)</a:t>
          </a:r>
          <a:endParaRPr lang="en-IE" dirty="0"/>
        </a:p>
      </dgm:t>
    </dgm:pt>
    <dgm:pt modelId="{B83E9046-BDF5-4213-8077-C22DDB3989E0}" type="parTrans" cxnId="{371503ED-1FE1-4E48-84FA-90CE212795E6}">
      <dgm:prSet/>
      <dgm:spPr/>
      <dgm:t>
        <a:bodyPr/>
        <a:lstStyle/>
        <a:p>
          <a:endParaRPr lang="en-IE"/>
        </a:p>
      </dgm:t>
    </dgm:pt>
    <dgm:pt modelId="{00209737-F92A-4FE2-9AB5-24A7447CBFBA}" type="sibTrans" cxnId="{371503ED-1FE1-4E48-84FA-90CE212795E6}">
      <dgm:prSet/>
      <dgm:spPr/>
      <dgm:t>
        <a:bodyPr/>
        <a:lstStyle/>
        <a:p>
          <a:endParaRPr lang="en-IE"/>
        </a:p>
      </dgm:t>
    </dgm:pt>
    <dgm:pt modelId="{7B7D2C38-5725-4227-AEA0-EF692E518207}" type="pres">
      <dgm:prSet presAssocID="{646A77F9-8394-47CA-B4E7-6CD2E1FD714F}" presName="Name0" presStyleCnt="0">
        <dgm:presLayoutVars>
          <dgm:dir/>
          <dgm:animLvl val="lvl"/>
          <dgm:resizeHandles val="exact"/>
        </dgm:presLayoutVars>
      </dgm:prSet>
      <dgm:spPr/>
    </dgm:pt>
    <dgm:pt modelId="{357D12FB-AF72-4073-BDE5-9BEAB3CADF32}" type="pres">
      <dgm:prSet presAssocID="{777679EB-97CE-4706-821C-1C633B9EAEC0}" presName="Name8" presStyleCnt="0"/>
      <dgm:spPr/>
    </dgm:pt>
    <dgm:pt modelId="{F955FEE2-7D71-4B8F-9D45-9977550DFE53}" type="pres">
      <dgm:prSet presAssocID="{777679EB-97CE-4706-821C-1C633B9EAEC0}" presName="level" presStyleLbl="node1" presStyleIdx="0" presStyleCnt="3">
        <dgm:presLayoutVars>
          <dgm:chMax val="1"/>
          <dgm:bulletEnabled val="1"/>
        </dgm:presLayoutVars>
      </dgm:prSet>
      <dgm:spPr/>
      <dgm:t>
        <a:bodyPr/>
        <a:lstStyle/>
        <a:p>
          <a:endParaRPr lang="en-IE"/>
        </a:p>
      </dgm:t>
    </dgm:pt>
    <dgm:pt modelId="{4AB06F9C-7A71-450F-9612-4DDEF4F4779E}" type="pres">
      <dgm:prSet presAssocID="{777679EB-97CE-4706-821C-1C633B9EAEC0}" presName="levelTx" presStyleLbl="revTx" presStyleIdx="0" presStyleCnt="0">
        <dgm:presLayoutVars>
          <dgm:chMax val="1"/>
          <dgm:bulletEnabled val="1"/>
        </dgm:presLayoutVars>
      </dgm:prSet>
      <dgm:spPr/>
      <dgm:t>
        <a:bodyPr/>
        <a:lstStyle/>
        <a:p>
          <a:endParaRPr lang="en-IE"/>
        </a:p>
      </dgm:t>
    </dgm:pt>
    <dgm:pt modelId="{EA8AE97D-5E2F-4A2E-A996-515072AE39D8}" type="pres">
      <dgm:prSet presAssocID="{1384841F-995F-43AB-84F1-A26C56FF0790}" presName="Name8" presStyleCnt="0"/>
      <dgm:spPr/>
    </dgm:pt>
    <dgm:pt modelId="{70DCA8C9-0530-4B37-AC56-C5CF292B68FE}" type="pres">
      <dgm:prSet presAssocID="{1384841F-995F-43AB-84F1-A26C56FF0790}" presName="level" presStyleLbl="node1" presStyleIdx="1" presStyleCnt="3">
        <dgm:presLayoutVars>
          <dgm:chMax val="1"/>
          <dgm:bulletEnabled val="1"/>
        </dgm:presLayoutVars>
      </dgm:prSet>
      <dgm:spPr/>
      <dgm:t>
        <a:bodyPr/>
        <a:lstStyle/>
        <a:p>
          <a:endParaRPr lang="en-IE"/>
        </a:p>
      </dgm:t>
    </dgm:pt>
    <dgm:pt modelId="{7016E320-35C4-4EE8-8E09-B62D21536E9C}" type="pres">
      <dgm:prSet presAssocID="{1384841F-995F-43AB-84F1-A26C56FF0790}" presName="levelTx" presStyleLbl="revTx" presStyleIdx="0" presStyleCnt="0">
        <dgm:presLayoutVars>
          <dgm:chMax val="1"/>
          <dgm:bulletEnabled val="1"/>
        </dgm:presLayoutVars>
      </dgm:prSet>
      <dgm:spPr/>
      <dgm:t>
        <a:bodyPr/>
        <a:lstStyle/>
        <a:p>
          <a:endParaRPr lang="en-IE"/>
        </a:p>
      </dgm:t>
    </dgm:pt>
    <dgm:pt modelId="{A629DAA7-B738-4412-928F-CA5BEE60D9E6}" type="pres">
      <dgm:prSet presAssocID="{86FCD83A-64EB-4884-931A-F557A0C6F7E8}" presName="Name8" presStyleCnt="0"/>
      <dgm:spPr/>
    </dgm:pt>
    <dgm:pt modelId="{BF054B50-44F4-44E2-8094-7EF04D99EA29}" type="pres">
      <dgm:prSet presAssocID="{86FCD83A-64EB-4884-931A-F557A0C6F7E8}" presName="level" presStyleLbl="node1" presStyleIdx="2" presStyleCnt="3">
        <dgm:presLayoutVars>
          <dgm:chMax val="1"/>
          <dgm:bulletEnabled val="1"/>
        </dgm:presLayoutVars>
      </dgm:prSet>
      <dgm:spPr/>
      <dgm:t>
        <a:bodyPr/>
        <a:lstStyle/>
        <a:p>
          <a:endParaRPr lang="en-IE"/>
        </a:p>
      </dgm:t>
    </dgm:pt>
    <dgm:pt modelId="{F962EB3A-55F5-437B-B3B9-83B91A3E490E}" type="pres">
      <dgm:prSet presAssocID="{86FCD83A-64EB-4884-931A-F557A0C6F7E8}" presName="levelTx" presStyleLbl="revTx" presStyleIdx="0" presStyleCnt="0">
        <dgm:presLayoutVars>
          <dgm:chMax val="1"/>
          <dgm:bulletEnabled val="1"/>
        </dgm:presLayoutVars>
      </dgm:prSet>
      <dgm:spPr/>
      <dgm:t>
        <a:bodyPr/>
        <a:lstStyle/>
        <a:p>
          <a:endParaRPr lang="en-IE"/>
        </a:p>
      </dgm:t>
    </dgm:pt>
  </dgm:ptLst>
  <dgm:cxnLst>
    <dgm:cxn modelId="{13856981-4106-492F-89D5-464A2EB761AD}" type="presOf" srcId="{777679EB-97CE-4706-821C-1C633B9EAEC0}" destId="{F955FEE2-7D71-4B8F-9D45-9977550DFE53}" srcOrd="0" destOrd="0" presId="urn:microsoft.com/office/officeart/2005/8/layout/pyramid1"/>
    <dgm:cxn modelId="{55A53F7A-68B5-4979-919C-0A1FEB3D0326}" type="presOf" srcId="{1384841F-995F-43AB-84F1-A26C56FF0790}" destId="{7016E320-35C4-4EE8-8E09-B62D21536E9C}" srcOrd="1" destOrd="0" presId="urn:microsoft.com/office/officeart/2005/8/layout/pyramid1"/>
    <dgm:cxn modelId="{A59341AD-1D7F-4BFC-966A-AC589E1971F4}" srcId="{646A77F9-8394-47CA-B4E7-6CD2E1FD714F}" destId="{777679EB-97CE-4706-821C-1C633B9EAEC0}" srcOrd="0" destOrd="0" parTransId="{DE5B45E7-5911-424E-AD0A-04C75FCADF25}" sibTransId="{D5C25BC4-A569-4261-8BCE-303F6127BC1B}"/>
    <dgm:cxn modelId="{DB01E4FD-919D-400C-8366-15198273B43C}" type="presOf" srcId="{1384841F-995F-43AB-84F1-A26C56FF0790}" destId="{70DCA8C9-0530-4B37-AC56-C5CF292B68FE}" srcOrd="0" destOrd="0" presId="urn:microsoft.com/office/officeart/2005/8/layout/pyramid1"/>
    <dgm:cxn modelId="{841F5BF0-AA55-4370-87CB-749B99D86443}" type="presOf" srcId="{646A77F9-8394-47CA-B4E7-6CD2E1FD714F}" destId="{7B7D2C38-5725-4227-AEA0-EF692E518207}" srcOrd="0" destOrd="0" presId="urn:microsoft.com/office/officeart/2005/8/layout/pyramid1"/>
    <dgm:cxn modelId="{5E4294D0-9D8D-464D-8AA5-6BC79DCD7A4A}" type="presOf" srcId="{86FCD83A-64EB-4884-931A-F557A0C6F7E8}" destId="{BF054B50-44F4-44E2-8094-7EF04D99EA29}" srcOrd="0" destOrd="0" presId="urn:microsoft.com/office/officeart/2005/8/layout/pyramid1"/>
    <dgm:cxn modelId="{E6CF146E-6D98-4D55-B4F4-011DE692CFDA}" type="presOf" srcId="{777679EB-97CE-4706-821C-1C633B9EAEC0}" destId="{4AB06F9C-7A71-450F-9612-4DDEF4F4779E}" srcOrd="1" destOrd="0" presId="urn:microsoft.com/office/officeart/2005/8/layout/pyramid1"/>
    <dgm:cxn modelId="{1CF63DA2-A4E0-47F9-9B77-5D765320FF82}" srcId="{646A77F9-8394-47CA-B4E7-6CD2E1FD714F}" destId="{1384841F-995F-43AB-84F1-A26C56FF0790}" srcOrd="1" destOrd="0" parTransId="{8F008D2E-76B5-4B70-86C9-F930E1C8EDB4}" sibTransId="{42566E9D-00AA-42BA-9538-FE2E9EA23CF9}"/>
    <dgm:cxn modelId="{371503ED-1FE1-4E48-84FA-90CE212795E6}" srcId="{646A77F9-8394-47CA-B4E7-6CD2E1FD714F}" destId="{86FCD83A-64EB-4884-931A-F557A0C6F7E8}" srcOrd="2" destOrd="0" parTransId="{B83E9046-BDF5-4213-8077-C22DDB3989E0}" sibTransId="{00209737-F92A-4FE2-9AB5-24A7447CBFBA}"/>
    <dgm:cxn modelId="{C75D61EC-303B-44F8-B188-E2EB7F254D5F}" type="presOf" srcId="{86FCD83A-64EB-4884-931A-F557A0C6F7E8}" destId="{F962EB3A-55F5-437B-B3B9-83B91A3E490E}" srcOrd="1" destOrd="0" presId="urn:microsoft.com/office/officeart/2005/8/layout/pyramid1"/>
    <dgm:cxn modelId="{F8F0CDD9-F820-4104-93CD-F13EF89C6F08}" type="presParOf" srcId="{7B7D2C38-5725-4227-AEA0-EF692E518207}" destId="{357D12FB-AF72-4073-BDE5-9BEAB3CADF32}" srcOrd="0" destOrd="0" presId="urn:microsoft.com/office/officeart/2005/8/layout/pyramid1"/>
    <dgm:cxn modelId="{37FF785F-594E-4099-8944-003F48883798}" type="presParOf" srcId="{357D12FB-AF72-4073-BDE5-9BEAB3CADF32}" destId="{F955FEE2-7D71-4B8F-9D45-9977550DFE53}" srcOrd="0" destOrd="0" presId="urn:microsoft.com/office/officeart/2005/8/layout/pyramid1"/>
    <dgm:cxn modelId="{CBD274AE-1F3D-4DCB-AB35-0700087C9565}" type="presParOf" srcId="{357D12FB-AF72-4073-BDE5-9BEAB3CADF32}" destId="{4AB06F9C-7A71-450F-9612-4DDEF4F4779E}" srcOrd="1" destOrd="0" presId="urn:microsoft.com/office/officeart/2005/8/layout/pyramid1"/>
    <dgm:cxn modelId="{88FF6B23-5691-44B4-B300-4A3B048D17A4}" type="presParOf" srcId="{7B7D2C38-5725-4227-AEA0-EF692E518207}" destId="{EA8AE97D-5E2F-4A2E-A996-515072AE39D8}" srcOrd="1" destOrd="0" presId="urn:microsoft.com/office/officeart/2005/8/layout/pyramid1"/>
    <dgm:cxn modelId="{830FE008-2E38-4ACA-9B70-17B2C39642A7}" type="presParOf" srcId="{EA8AE97D-5E2F-4A2E-A996-515072AE39D8}" destId="{70DCA8C9-0530-4B37-AC56-C5CF292B68FE}" srcOrd="0" destOrd="0" presId="urn:microsoft.com/office/officeart/2005/8/layout/pyramid1"/>
    <dgm:cxn modelId="{99BD8A3E-F27E-4F0E-A67F-60EA9B6AC0DF}" type="presParOf" srcId="{EA8AE97D-5E2F-4A2E-A996-515072AE39D8}" destId="{7016E320-35C4-4EE8-8E09-B62D21536E9C}" srcOrd="1" destOrd="0" presId="urn:microsoft.com/office/officeart/2005/8/layout/pyramid1"/>
    <dgm:cxn modelId="{EC1BB965-DA98-4B67-AB72-D23D817C332D}" type="presParOf" srcId="{7B7D2C38-5725-4227-AEA0-EF692E518207}" destId="{A629DAA7-B738-4412-928F-CA5BEE60D9E6}" srcOrd="2" destOrd="0" presId="urn:microsoft.com/office/officeart/2005/8/layout/pyramid1"/>
    <dgm:cxn modelId="{4508287B-D9BC-44ED-996D-DE246DDEF0F6}" type="presParOf" srcId="{A629DAA7-B738-4412-928F-CA5BEE60D9E6}" destId="{BF054B50-44F4-44E2-8094-7EF04D99EA29}" srcOrd="0" destOrd="0" presId="urn:microsoft.com/office/officeart/2005/8/layout/pyramid1"/>
    <dgm:cxn modelId="{C6FCE60F-E9F9-47E2-AC57-EDC18FD8548A}" type="presParOf" srcId="{A629DAA7-B738-4412-928F-CA5BEE60D9E6}" destId="{F962EB3A-55F5-437B-B3B9-83B91A3E490E}"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024CA5-200B-49E8-B6C0-FDF276D2CC1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E"/>
        </a:p>
      </dgm:t>
    </dgm:pt>
    <dgm:pt modelId="{99F6D2C0-5A90-4384-8728-1E24B2EB0999}">
      <dgm:prSet phldrT="[Text]"/>
      <dgm:spPr/>
      <dgm:t>
        <a:bodyPr/>
        <a:lstStyle/>
        <a:p>
          <a:r>
            <a:rPr lang="en-GB" dirty="0" smtClean="0"/>
            <a:t>NIE</a:t>
          </a:r>
          <a:endParaRPr lang="en-IE" dirty="0"/>
        </a:p>
      </dgm:t>
    </dgm:pt>
    <dgm:pt modelId="{863F05B2-2ED2-4480-BF17-9907143E3F1C}" type="parTrans" cxnId="{A05B6978-8C14-4788-AF70-DC430150C432}">
      <dgm:prSet/>
      <dgm:spPr/>
      <dgm:t>
        <a:bodyPr/>
        <a:lstStyle/>
        <a:p>
          <a:endParaRPr lang="en-IE"/>
        </a:p>
      </dgm:t>
    </dgm:pt>
    <dgm:pt modelId="{82F67538-A825-4CC8-BB53-5FE714DC437B}" type="sibTrans" cxnId="{A05B6978-8C14-4788-AF70-DC430150C432}">
      <dgm:prSet/>
      <dgm:spPr/>
      <dgm:t>
        <a:bodyPr/>
        <a:lstStyle/>
        <a:p>
          <a:endParaRPr lang="en-IE"/>
        </a:p>
      </dgm:t>
    </dgm:pt>
    <dgm:pt modelId="{59A5F9D2-E008-49AC-9FB9-317B26807256}">
      <dgm:prSet phldrT="[Text]"/>
      <dgm:spPr/>
      <dgm:t>
        <a:bodyPr/>
        <a:lstStyle/>
        <a:p>
          <a:r>
            <a:rPr lang="en-GB" dirty="0" smtClean="0"/>
            <a:t>Supply</a:t>
          </a:r>
          <a:endParaRPr lang="en-IE" dirty="0"/>
        </a:p>
      </dgm:t>
    </dgm:pt>
    <dgm:pt modelId="{1BD5741C-10CF-42D6-B993-CC2F8C461663}" type="parTrans" cxnId="{D7BF9415-E5F8-4D35-A827-2D718A7C53EF}">
      <dgm:prSet/>
      <dgm:spPr/>
      <dgm:t>
        <a:bodyPr/>
        <a:lstStyle/>
        <a:p>
          <a:endParaRPr lang="en-IE"/>
        </a:p>
      </dgm:t>
    </dgm:pt>
    <dgm:pt modelId="{19A8557A-A354-40F7-B074-13917E436DFD}" type="sibTrans" cxnId="{D7BF9415-E5F8-4D35-A827-2D718A7C53EF}">
      <dgm:prSet/>
      <dgm:spPr/>
      <dgm:t>
        <a:bodyPr/>
        <a:lstStyle/>
        <a:p>
          <a:endParaRPr lang="en-IE"/>
        </a:p>
      </dgm:t>
    </dgm:pt>
    <dgm:pt modelId="{12BAB805-EC54-44F8-ACD0-560061BC3E0C}">
      <dgm:prSet phldrT="[Text]"/>
      <dgm:spPr/>
      <dgm:t>
        <a:bodyPr/>
        <a:lstStyle/>
        <a:p>
          <a:r>
            <a:rPr lang="en-GB" dirty="0" smtClean="0"/>
            <a:t>PPB</a:t>
          </a:r>
          <a:endParaRPr lang="en-IE" dirty="0"/>
        </a:p>
      </dgm:t>
    </dgm:pt>
    <dgm:pt modelId="{42613E5F-4E65-4D7B-9039-E0631F58DBB6}" type="parTrans" cxnId="{EABE0282-5218-40F1-81B8-F06ED3069410}">
      <dgm:prSet/>
      <dgm:spPr/>
      <dgm:t>
        <a:bodyPr/>
        <a:lstStyle/>
        <a:p>
          <a:endParaRPr lang="en-IE"/>
        </a:p>
      </dgm:t>
    </dgm:pt>
    <dgm:pt modelId="{AF7D4A0C-21CB-46DD-B9C5-3AD1D45B8EEE}" type="sibTrans" cxnId="{EABE0282-5218-40F1-81B8-F06ED3069410}">
      <dgm:prSet/>
      <dgm:spPr/>
      <dgm:t>
        <a:bodyPr/>
        <a:lstStyle/>
        <a:p>
          <a:endParaRPr lang="en-IE"/>
        </a:p>
      </dgm:t>
    </dgm:pt>
    <dgm:pt modelId="{5AF95985-B8A8-4116-85AE-9CF66389BBA5}">
      <dgm:prSet phldrT="[Text]"/>
      <dgm:spPr/>
      <dgm:t>
        <a:bodyPr/>
        <a:lstStyle/>
        <a:p>
          <a:r>
            <a:rPr lang="en-GB" dirty="0" smtClean="0"/>
            <a:t>Networks</a:t>
          </a:r>
          <a:endParaRPr lang="en-IE" dirty="0"/>
        </a:p>
      </dgm:t>
    </dgm:pt>
    <dgm:pt modelId="{ECFEF27D-7FF7-455A-903B-BFBFA2488ADB}" type="parTrans" cxnId="{25BB4DAC-59A7-468B-8C42-C380F15AAEF9}">
      <dgm:prSet/>
      <dgm:spPr/>
      <dgm:t>
        <a:bodyPr/>
        <a:lstStyle/>
        <a:p>
          <a:endParaRPr lang="en-IE"/>
        </a:p>
      </dgm:t>
    </dgm:pt>
    <dgm:pt modelId="{9D35D70C-635A-43D8-85E0-DB360BAA540F}" type="sibTrans" cxnId="{25BB4DAC-59A7-468B-8C42-C380F15AAEF9}">
      <dgm:prSet/>
      <dgm:spPr/>
      <dgm:t>
        <a:bodyPr/>
        <a:lstStyle/>
        <a:p>
          <a:endParaRPr lang="en-IE"/>
        </a:p>
      </dgm:t>
    </dgm:pt>
    <dgm:pt modelId="{3C5D2B21-3FC4-43F3-BEC8-335093EC00B4}">
      <dgm:prSet phldrT="[Text]"/>
      <dgm:spPr>
        <a:solidFill>
          <a:srgbClr val="C8B474">
            <a:alpha val="90000"/>
          </a:srgbClr>
        </a:solidFill>
        <a:ln>
          <a:solidFill>
            <a:srgbClr val="B9A04F"/>
          </a:solidFill>
        </a:ln>
      </dgm:spPr>
      <dgm:t>
        <a:bodyPr/>
        <a:lstStyle/>
        <a:p>
          <a:r>
            <a:rPr lang="en-GB" b="1" dirty="0" smtClean="0"/>
            <a:t>SONI</a:t>
          </a:r>
          <a:endParaRPr lang="en-IE" b="1" dirty="0"/>
        </a:p>
      </dgm:t>
    </dgm:pt>
    <dgm:pt modelId="{BF4DF146-3202-4E60-8102-80C353CA32BC}" type="parTrans" cxnId="{4DF9DE4B-9121-4D73-83F8-6234EFC25355}">
      <dgm:prSet/>
      <dgm:spPr/>
      <dgm:t>
        <a:bodyPr/>
        <a:lstStyle/>
        <a:p>
          <a:endParaRPr lang="en-IE"/>
        </a:p>
      </dgm:t>
    </dgm:pt>
    <dgm:pt modelId="{5CCB473C-4D58-4488-8D00-3A7E2CC134CA}" type="sibTrans" cxnId="{4DF9DE4B-9121-4D73-83F8-6234EFC25355}">
      <dgm:prSet/>
      <dgm:spPr/>
      <dgm:t>
        <a:bodyPr/>
        <a:lstStyle/>
        <a:p>
          <a:endParaRPr lang="en-IE"/>
        </a:p>
      </dgm:t>
    </dgm:pt>
    <dgm:pt modelId="{4AAA052E-706F-4E38-ADC7-74630E075D08}" type="pres">
      <dgm:prSet presAssocID="{BB024CA5-200B-49E8-B6C0-FDF276D2CC17}" presName="diagram" presStyleCnt="0">
        <dgm:presLayoutVars>
          <dgm:chPref val="1"/>
          <dgm:dir/>
          <dgm:animOne val="branch"/>
          <dgm:animLvl val="lvl"/>
          <dgm:resizeHandles/>
        </dgm:presLayoutVars>
      </dgm:prSet>
      <dgm:spPr/>
      <dgm:t>
        <a:bodyPr/>
        <a:lstStyle/>
        <a:p>
          <a:endParaRPr lang="en-IE"/>
        </a:p>
      </dgm:t>
    </dgm:pt>
    <dgm:pt modelId="{17580461-A239-41A2-B5F8-A5DFB7644A2B}" type="pres">
      <dgm:prSet presAssocID="{99F6D2C0-5A90-4384-8728-1E24B2EB0999}" presName="root" presStyleCnt="0"/>
      <dgm:spPr/>
      <dgm:t>
        <a:bodyPr/>
        <a:lstStyle/>
        <a:p>
          <a:endParaRPr lang="en-GB"/>
        </a:p>
      </dgm:t>
    </dgm:pt>
    <dgm:pt modelId="{0DC1280C-74F0-45DE-A543-360583CFCE40}" type="pres">
      <dgm:prSet presAssocID="{99F6D2C0-5A90-4384-8728-1E24B2EB0999}" presName="rootComposite" presStyleCnt="0"/>
      <dgm:spPr/>
      <dgm:t>
        <a:bodyPr/>
        <a:lstStyle/>
        <a:p>
          <a:endParaRPr lang="en-GB"/>
        </a:p>
      </dgm:t>
    </dgm:pt>
    <dgm:pt modelId="{B9F886BA-248D-4975-B91B-3D1063A5B2A0}" type="pres">
      <dgm:prSet presAssocID="{99F6D2C0-5A90-4384-8728-1E24B2EB0999}" presName="rootText" presStyleLbl="node1" presStyleIdx="0" presStyleCnt="1"/>
      <dgm:spPr/>
      <dgm:t>
        <a:bodyPr/>
        <a:lstStyle/>
        <a:p>
          <a:endParaRPr lang="en-IE"/>
        </a:p>
      </dgm:t>
    </dgm:pt>
    <dgm:pt modelId="{67C11528-05C8-4A80-8762-0926E6B441D8}" type="pres">
      <dgm:prSet presAssocID="{99F6D2C0-5A90-4384-8728-1E24B2EB0999}" presName="rootConnector" presStyleLbl="node1" presStyleIdx="0" presStyleCnt="1"/>
      <dgm:spPr/>
      <dgm:t>
        <a:bodyPr/>
        <a:lstStyle/>
        <a:p>
          <a:endParaRPr lang="en-IE"/>
        </a:p>
      </dgm:t>
    </dgm:pt>
    <dgm:pt modelId="{F6E63FAA-E86D-4275-9BCC-4E7D5A2BA0DA}" type="pres">
      <dgm:prSet presAssocID="{99F6D2C0-5A90-4384-8728-1E24B2EB0999}" presName="childShape" presStyleCnt="0"/>
      <dgm:spPr/>
      <dgm:t>
        <a:bodyPr/>
        <a:lstStyle/>
        <a:p>
          <a:endParaRPr lang="en-GB"/>
        </a:p>
      </dgm:t>
    </dgm:pt>
    <dgm:pt modelId="{69289D01-83E8-4CEA-AFE9-2AA70AAC3A4D}" type="pres">
      <dgm:prSet presAssocID="{1BD5741C-10CF-42D6-B993-CC2F8C461663}" presName="Name13" presStyleLbl="parChTrans1D2" presStyleIdx="0" presStyleCnt="4"/>
      <dgm:spPr/>
      <dgm:t>
        <a:bodyPr/>
        <a:lstStyle/>
        <a:p>
          <a:endParaRPr lang="en-IE"/>
        </a:p>
      </dgm:t>
    </dgm:pt>
    <dgm:pt modelId="{87BC7FEE-67BB-4054-B860-AF2BA5171D67}" type="pres">
      <dgm:prSet presAssocID="{59A5F9D2-E008-49AC-9FB9-317B26807256}" presName="childText" presStyleLbl="bgAcc1" presStyleIdx="0" presStyleCnt="4">
        <dgm:presLayoutVars>
          <dgm:bulletEnabled val="1"/>
        </dgm:presLayoutVars>
      </dgm:prSet>
      <dgm:spPr/>
      <dgm:t>
        <a:bodyPr/>
        <a:lstStyle/>
        <a:p>
          <a:endParaRPr lang="en-IE"/>
        </a:p>
      </dgm:t>
    </dgm:pt>
    <dgm:pt modelId="{48CB4D68-85AF-4DE0-84C4-AB0701BA1F3E}" type="pres">
      <dgm:prSet presAssocID="{BF4DF146-3202-4E60-8102-80C353CA32BC}" presName="Name13" presStyleLbl="parChTrans1D2" presStyleIdx="1" presStyleCnt="4"/>
      <dgm:spPr/>
      <dgm:t>
        <a:bodyPr/>
        <a:lstStyle/>
        <a:p>
          <a:endParaRPr lang="en-IE"/>
        </a:p>
      </dgm:t>
    </dgm:pt>
    <dgm:pt modelId="{FF8DF144-661D-4C8C-912A-7BB83742A9CD}" type="pres">
      <dgm:prSet presAssocID="{3C5D2B21-3FC4-43F3-BEC8-335093EC00B4}" presName="childText" presStyleLbl="bgAcc1" presStyleIdx="1" presStyleCnt="4">
        <dgm:presLayoutVars>
          <dgm:bulletEnabled val="1"/>
        </dgm:presLayoutVars>
      </dgm:prSet>
      <dgm:spPr/>
      <dgm:t>
        <a:bodyPr/>
        <a:lstStyle/>
        <a:p>
          <a:endParaRPr lang="en-IE"/>
        </a:p>
      </dgm:t>
    </dgm:pt>
    <dgm:pt modelId="{96BF783B-13DE-4E66-89F8-A8CF81FEB827}" type="pres">
      <dgm:prSet presAssocID="{ECFEF27D-7FF7-455A-903B-BFBFA2488ADB}" presName="Name13" presStyleLbl="parChTrans1D2" presStyleIdx="2" presStyleCnt="4"/>
      <dgm:spPr/>
      <dgm:t>
        <a:bodyPr/>
        <a:lstStyle/>
        <a:p>
          <a:endParaRPr lang="en-IE"/>
        </a:p>
      </dgm:t>
    </dgm:pt>
    <dgm:pt modelId="{CDE00E62-81DA-4D34-A930-8D42B753C708}" type="pres">
      <dgm:prSet presAssocID="{5AF95985-B8A8-4116-85AE-9CF66389BBA5}" presName="childText" presStyleLbl="bgAcc1" presStyleIdx="2" presStyleCnt="4">
        <dgm:presLayoutVars>
          <dgm:bulletEnabled val="1"/>
        </dgm:presLayoutVars>
      </dgm:prSet>
      <dgm:spPr/>
      <dgm:t>
        <a:bodyPr/>
        <a:lstStyle/>
        <a:p>
          <a:endParaRPr lang="en-IE"/>
        </a:p>
      </dgm:t>
    </dgm:pt>
    <dgm:pt modelId="{8206DF18-31CF-4273-BF2C-83948AF670F9}" type="pres">
      <dgm:prSet presAssocID="{42613E5F-4E65-4D7B-9039-E0631F58DBB6}" presName="Name13" presStyleLbl="parChTrans1D2" presStyleIdx="3" presStyleCnt="4"/>
      <dgm:spPr/>
      <dgm:t>
        <a:bodyPr/>
        <a:lstStyle/>
        <a:p>
          <a:endParaRPr lang="en-IE"/>
        </a:p>
      </dgm:t>
    </dgm:pt>
    <dgm:pt modelId="{4FECD23A-17C5-4804-B3C6-CEA0F536D206}" type="pres">
      <dgm:prSet presAssocID="{12BAB805-EC54-44F8-ACD0-560061BC3E0C}" presName="childText" presStyleLbl="bgAcc1" presStyleIdx="3" presStyleCnt="4">
        <dgm:presLayoutVars>
          <dgm:bulletEnabled val="1"/>
        </dgm:presLayoutVars>
      </dgm:prSet>
      <dgm:spPr/>
      <dgm:t>
        <a:bodyPr/>
        <a:lstStyle/>
        <a:p>
          <a:endParaRPr lang="en-IE"/>
        </a:p>
      </dgm:t>
    </dgm:pt>
  </dgm:ptLst>
  <dgm:cxnLst>
    <dgm:cxn modelId="{C5165659-223E-4B99-831A-D3685B280C43}" type="presOf" srcId="{3C5D2B21-3FC4-43F3-BEC8-335093EC00B4}" destId="{FF8DF144-661D-4C8C-912A-7BB83742A9CD}" srcOrd="0" destOrd="0" presId="urn:microsoft.com/office/officeart/2005/8/layout/hierarchy3"/>
    <dgm:cxn modelId="{25BB4DAC-59A7-468B-8C42-C380F15AAEF9}" srcId="{99F6D2C0-5A90-4384-8728-1E24B2EB0999}" destId="{5AF95985-B8A8-4116-85AE-9CF66389BBA5}" srcOrd="2" destOrd="0" parTransId="{ECFEF27D-7FF7-455A-903B-BFBFA2488ADB}" sibTransId="{9D35D70C-635A-43D8-85E0-DB360BAA540F}"/>
    <dgm:cxn modelId="{6F05A185-E90F-4194-B04D-D5F2036B7F0C}" type="presOf" srcId="{ECFEF27D-7FF7-455A-903B-BFBFA2488ADB}" destId="{96BF783B-13DE-4E66-89F8-A8CF81FEB827}" srcOrd="0" destOrd="0" presId="urn:microsoft.com/office/officeart/2005/8/layout/hierarchy3"/>
    <dgm:cxn modelId="{4DF9DE4B-9121-4D73-83F8-6234EFC25355}" srcId="{99F6D2C0-5A90-4384-8728-1E24B2EB0999}" destId="{3C5D2B21-3FC4-43F3-BEC8-335093EC00B4}" srcOrd="1" destOrd="0" parTransId="{BF4DF146-3202-4E60-8102-80C353CA32BC}" sibTransId="{5CCB473C-4D58-4488-8D00-3A7E2CC134CA}"/>
    <dgm:cxn modelId="{930F1EE4-4523-4464-9B51-D73AA51DF671}" type="presOf" srcId="{99F6D2C0-5A90-4384-8728-1E24B2EB0999}" destId="{B9F886BA-248D-4975-B91B-3D1063A5B2A0}" srcOrd="0" destOrd="0" presId="urn:microsoft.com/office/officeart/2005/8/layout/hierarchy3"/>
    <dgm:cxn modelId="{676B5C36-B3AE-4A1E-8E7C-CE6E8EDB6F45}" type="presOf" srcId="{5AF95985-B8A8-4116-85AE-9CF66389BBA5}" destId="{CDE00E62-81DA-4D34-A930-8D42B753C708}" srcOrd="0" destOrd="0" presId="urn:microsoft.com/office/officeart/2005/8/layout/hierarchy3"/>
    <dgm:cxn modelId="{DAADE7F6-0A1B-40EE-904A-DFD9CCC242A2}" type="presOf" srcId="{12BAB805-EC54-44F8-ACD0-560061BC3E0C}" destId="{4FECD23A-17C5-4804-B3C6-CEA0F536D206}" srcOrd="0" destOrd="0" presId="urn:microsoft.com/office/officeart/2005/8/layout/hierarchy3"/>
    <dgm:cxn modelId="{D72721F1-76D5-4859-A8A5-4B5C540ECBFE}" type="presOf" srcId="{BB024CA5-200B-49E8-B6C0-FDF276D2CC17}" destId="{4AAA052E-706F-4E38-ADC7-74630E075D08}" srcOrd="0" destOrd="0" presId="urn:microsoft.com/office/officeart/2005/8/layout/hierarchy3"/>
    <dgm:cxn modelId="{F8FCB32E-24BD-49DB-84E6-EA5D23CBBE81}" type="presOf" srcId="{99F6D2C0-5A90-4384-8728-1E24B2EB0999}" destId="{67C11528-05C8-4A80-8762-0926E6B441D8}" srcOrd="1" destOrd="0" presId="urn:microsoft.com/office/officeart/2005/8/layout/hierarchy3"/>
    <dgm:cxn modelId="{60B55278-8B89-472C-AC37-B807DEA1F108}" type="presOf" srcId="{BF4DF146-3202-4E60-8102-80C353CA32BC}" destId="{48CB4D68-85AF-4DE0-84C4-AB0701BA1F3E}" srcOrd="0" destOrd="0" presId="urn:microsoft.com/office/officeart/2005/8/layout/hierarchy3"/>
    <dgm:cxn modelId="{A05B6978-8C14-4788-AF70-DC430150C432}" srcId="{BB024CA5-200B-49E8-B6C0-FDF276D2CC17}" destId="{99F6D2C0-5A90-4384-8728-1E24B2EB0999}" srcOrd="0" destOrd="0" parTransId="{863F05B2-2ED2-4480-BF17-9907143E3F1C}" sibTransId="{82F67538-A825-4CC8-BB53-5FE714DC437B}"/>
    <dgm:cxn modelId="{C85476E7-CDF5-4356-9E7C-2B564A2DFEFB}" type="presOf" srcId="{42613E5F-4E65-4D7B-9039-E0631F58DBB6}" destId="{8206DF18-31CF-4273-BF2C-83948AF670F9}" srcOrd="0" destOrd="0" presId="urn:microsoft.com/office/officeart/2005/8/layout/hierarchy3"/>
    <dgm:cxn modelId="{EABE0282-5218-40F1-81B8-F06ED3069410}" srcId="{99F6D2C0-5A90-4384-8728-1E24B2EB0999}" destId="{12BAB805-EC54-44F8-ACD0-560061BC3E0C}" srcOrd="3" destOrd="0" parTransId="{42613E5F-4E65-4D7B-9039-E0631F58DBB6}" sibTransId="{AF7D4A0C-21CB-46DD-B9C5-3AD1D45B8EEE}"/>
    <dgm:cxn modelId="{1B802E4D-17BD-46DF-806C-BF2E25EED594}" type="presOf" srcId="{1BD5741C-10CF-42D6-B993-CC2F8C461663}" destId="{69289D01-83E8-4CEA-AFE9-2AA70AAC3A4D}" srcOrd="0" destOrd="0" presId="urn:microsoft.com/office/officeart/2005/8/layout/hierarchy3"/>
    <dgm:cxn modelId="{9E7B74CD-B807-4640-ADAB-1582A700366E}" type="presOf" srcId="{59A5F9D2-E008-49AC-9FB9-317B26807256}" destId="{87BC7FEE-67BB-4054-B860-AF2BA5171D67}" srcOrd="0" destOrd="0" presId="urn:microsoft.com/office/officeart/2005/8/layout/hierarchy3"/>
    <dgm:cxn modelId="{D7BF9415-E5F8-4D35-A827-2D718A7C53EF}" srcId="{99F6D2C0-5A90-4384-8728-1E24B2EB0999}" destId="{59A5F9D2-E008-49AC-9FB9-317B26807256}" srcOrd="0" destOrd="0" parTransId="{1BD5741C-10CF-42D6-B993-CC2F8C461663}" sibTransId="{19A8557A-A354-40F7-B074-13917E436DFD}"/>
    <dgm:cxn modelId="{5E09CB96-7FD2-47B3-B2FC-D3D1057E95E5}" type="presParOf" srcId="{4AAA052E-706F-4E38-ADC7-74630E075D08}" destId="{17580461-A239-41A2-B5F8-A5DFB7644A2B}" srcOrd="0" destOrd="0" presId="urn:microsoft.com/office/officeart/2005/8/layout/hierarchy3"/>
    <dgm:cxn modelId="{F293AE9D-6942-401B-B734-0BFBAE7C8508}" type="presParOf" srcId="{17580461-A239-41A2-B5F8-A5DFB7644A2B}" destId="{0DC1280C-74F0-45DE-A543-360583CFCE40}" srcOrd="0" destOrd="0" presId="urn:microsoft.com/office/officeart/2005/8/layout/hierarchy3"/>
    <dgm:cxn modelId="{2EE22805-5614-46AA-BD6A-EEFD4870E353}" type="presParOf" srcId="{0DC1280C-74F0-45DE-A543-360583CFCE40}" destId="{B9F886BA-248D-4975-B91B-3D1063A5B2A0}" srcOrd="0" destOrd="0" presId="urn:microsoft.com/office/officeart/2005/8/layout/hierarchy3"/>
    <dgm:cxn modelId="{64B5A20F-DA4E-4E89-939F-85CABA6FC5BB}" type="presParOf" srcId="{0DC1280C-74F0-45DE-A543-360583CFCE40}" destId="{67C11528-05C8-4A80-8762-0926E6B441D8}" srcOrd="1" destOrd="0" presId="urn:microsoft.com/office/officeart/2005/8/layout/hierarchy3"/>
    <dgm:cxn modelId="{30BDF620-3889-4498-8032-025BAE93FB97}" type="presParOf" srcId="{17580461-A239-41A2-B5F8-A5DFB7644A2B}" destId="{F6E63FAA-E86D-4275-9BCC-4E7D5A2BA0DA}" srcOrd="1" destOrd="0" presId="urn:microsoft.com/office/officeart/2005/8/layout/hierarchy3"/>
    <dgm:cxn modelId="{2C022A3B-4B32-44D2-919E-B85A1D017B4E}" type="presParOf" srcId="{F6E63FAA-E86D-4275-9BCC-4E7D5A2BA0DA}" destId="{69289D01-83E8-4CEA-AFE9-2AA70AAC3A4D}" srcOrd="0" destOrd="0" presId="urn:microsoft.com/office/officeart/2005/8/layout/hierarchy3"/>
    <dgm:cxn modelId="{A7B117D6-07E7-4702-BC4E-C7A9E4BD6EE6}" type="presParOf" srcId="{F6E63FAA-E86D-4275-9BCC-4E7D5A2BA0DA}" destId="{87BC7FEE-67BB-4054-B860-AF2BA5171D67}" srcOrd="1" destOrd="0" presId="urn:microsoft.com/office/officeart/2005/8/layout/hierarchy3"/>
    <dgm:cxn modelId="{87B5BA2A-5644-41C4-9507-F9C5082FD77F}" type="presParOf" srcId="{F6E63FAA-E86D-4275-9BCC-4E7D5A2BA0DA}" destId="{48CB4D68-85AF-4DE0-84C4-AB0701BA1F3E}" srcOrd="2" destOrd="0" presId="urn:microsoft.com/office/officeart/2005/8/layout/hierarchy3"/>
    <dgm:cxn modelId="{0AA087BA-D9E5-4A3B-84AC-6A4713843FA1}" type="presParOf" srcId="{F6E63FAA-E86D-4275-9BCC-4E7D5A2BA0DA}" destId="{FF8DF144-661D-4C8C-912A-7BB83742A9CD}" srcOrd="3" destOrd="0" presId="urn:microsoft.com/office/officeart/2005/8/layout/hierarchy3"/>
    <dgm:cxn modelId="{0D94C600-3934-4C2F-99C9-2470B2171D3F}" type="presParOf" srcId="{F6E63FAA-E86D-4275-9BCC-4E7D5A2BA0DA}" destId="{96BF783B-13DE-4E66-89F8-A8CF81FEB827}" srcOrd="4" destOrd="0" presId="urn:microsoft.com/office/officeart/2005/8/layout/hierarchy3"/>
    <dgm:cxn modelId="{BC25D130-AB44-41CE-BE9C-46BC40872DB7}" type="presParOf" srcId="{F6E63FAA-E86D-4275-9BCC-4E7D5A2BA0DA}" destId="{CDE00E62-81DA-4D34-A930-8D42B753C708}" srcOrd="5" destOrd="0" presId="urn:microsoft.com/office/officeart/2005/8/layout/hierarchy3"/>
    <dgm:cxn modelId="{EA12E037-6979-4B9D-80C5-CBF9DAE31DD3}" type="presParOf" srcId="{F6E63FAA-E86D-4275-9BCC-4E7D5A2BA0DA}" destId="{8206DF18-31CF-4273-BF2C-83948AF670F9}" srcOrd="6" destOrd="0" presId="urn:microsoft.com/office/officeart/2005/8/layout/hierarchy3"/>
    <dgm:cxn modelId="{1B990FB2-8FD8-4B5A-81CC-499D2A7D8BA8}" type="presParOf" srcId="{F6E63FAA-E86D-4275-9BCC-4E7D5A2BA0DA}" destId="{4FECD23A-17C5-4804-B3C6-CEA0F536D206}"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6A77F9-8394-47CA-B4E7-6CD2E1FD714F}" type="doc">
      <dgm:prSet loTypeId="urn:microsoft.com/office/officeart/2005/8/layout/pyramid1" loCatId="pyramid" qsTypeId="urn:microsoft.com/office/officeart/2005/8/quickstyle/simple1" qsCatId="simple" csTypeId="urn:microsoft.com/office/officeart/2005/8/colors/colorful1" csCatId="colorful" phldr="1"/>
      <dgm:spPr/>
    </dgm:pt>
    <dgm:pt modelId="{86FCD83A-64EB-4884-931A-F557A0C6F7E8}">
      <dgm:prSet custT="1"/>
      <dgm:spPr/>
      <dgm:t>
        <a:bodyPr/>
        <a:lstStyle/>
        <a:p>
          <a:pPr>
            <a:spcAft>
              <a:spcPts val="0"/>
            </a:spcAft>
          </a:pPr>
          <a:r>
            <a:rPr lang="en-GB" sz="1400" dirty="0" smtClean="0"/>
            <a:t>legally separate network operators  </a:t>
          </a:r>
          <a:endParaRPr lang="en-IE" sz="1400" dirty="0"/>
        </a:p>
      </dgm:t>
    </dgm:pt>
    <dgm:pt modelId="{B83E9046-BDF5-4213-8077-C22DDB3989E0}" type="parTrans" cxnId="{371503ED-1FE1-4E48-84FA-90CE212795E6}">
      <dgm:prSet/>
      <dgm:spPr/>
      <dgm:t>
        <a:bodyPr/>
        <a:lstStyle/>
        <a:p>
          <a:endParaRPr lang="en-IE"/>
        </a:p>
      </dgm:t>
    </dgm:pt>
    <dgm:pt modelId="{00209737-F92A-4FE2-9AB5-24A7447CBFBA}" type="sibTrans" cxnId="{371503ED-1FE1-4E48-84FA-90CE212795E6}">
      <dgm:prSet/>
      <dgm:spPr/>
      <dgm:t>
        <a:bodyPr/>
        <a:lstStyle/>
        <a:p>
          <a:endParaRPr lang="en-IE"/>
        </a:p>
      </dgm:t>
    </dgm:pt>
    <dgm:pt modelId="{2CA949E7-17DF-442C-9F32-4A7690697102}">
      <dgm:prSet custT="1"/>
      <dgm:spPr/>
      <dgm:t>
        <a:bodyPr/>
        <a:lstStyle/>
        <a:p>
          <a:pPr>
            <a:spcAft>
              <a:spcPts val="0"/>
            </a:spcAft>
          </a:pPr>
          <a:r>
            <a:rPr lang="en-GB" sz="1400" dirty="0" smtClean="0"/>
            <a:t>cost reflective balancing mechanism</a:t>
          </a:r>
          <a:endParaRPr lang="en-IE" sz="1400" dirty="0"/>
        </a:p>
      </dgm:t>
    </dgm:pt>
    <dgm:pt modelId="{0BD6E5B6-24DD-45AD-ABDB-E569F639DF69}" type="parTrans" cxnId="{326E4B33-32FF-4DFA-9045-1AA0ED83BFF6}">
      <dgm:prSet/>
      <dgm:spPr/>
      <dgm:t>
        <a:bodyPr/>
        <a:lstStyle/>
        <a:p>
          <a:endParaRPr lang="en-IE"/>
        </a:p>
      </dgm:t>
    </dgm:pt>
    <dgm:pt modelId="{F2EC17E2-72FE-45DD-943D-E691E4DDE801}" type="sibTrans" cxnId="{326E4B33-32FF-4DFA-9045-1AA0ED83BFF6}">
      <dgm:prSet/>
      <dgm:spPr/>
      <dgm:t>
        <a:bodyPr/>
        <a:lstStyle/>
        <a:p>
          <a:endParaRPr lang="en-IE"/>
        </a:p>
      </dgm:t>
    </dgm:pt>
    <dgm:pt modelId="{0276C94A-6C2F-4831-B655-0FB0EADBD7A8}">
      <dgm:prSet phldrT="[Text]" custT="1"/>
      <dgm:spPr/>
      <dgm:t>
        <a:bodyPr/>
        <a:lstStyle/>
        <a:p>
          <a:pPr>
            <a:spcAft>
              <a:spcPts val="0"/>
            </a:spcAft>
          </a:pPr>
          <a:endParaRPr lang="en-IE" sz="1400" dirty="0" smtClean="0"/>
        </a:p>
        <a:p>
          <a:pPr>
            <a:spcAft>
              <a:spcPts val="0"/>
            </a:spcAft>
          </a:pPr>
          <a:r>
            <a:rPr lang="en-IE" sz="1400" dirty="0" smtClean="0"/>
            <a:t> RA      role</a:t>
          </a:r>
          <a:endParaRPr lang="en-IE" sz="1400" dirty="0"/>
        </a:p>
      </dgm:t>
    </dgm:pt>
    <dgm:pt modelId="{FD6B3E1F-DCDD-4BCD-BFEE-C9FB8D64CBEF}" type="parTrans" cxnId="{705D3C40-6888-459A-9BEE-FC9FEE9E7A81}">
      <dgm:prSet/>
      <dgm:spPr/>
      <dgm:t>
        <a:bodyPr/>
        <a:lstStyle/>
        <a:p>
          <a:endParaRPr lang="en-IE"/>
        </a:p>
      </dgm:t>
    </dgm:pt>
    <dgm:pt modelId="{E5A5B7C1-0B2E-4415-B53B-ECA69AD6AF3E}" type="sibTrans" cxnId="{705D3C40-6888-459A-9BEE-FC9FEE9E7A81}">
      <dgm:prSet/>
      <dgm:spPr/>
      <dgm:t>
        <a:bodyPr/>
        <a:lstStyle/>
        <a:p>
          <a:endParaRPr lang="en-IE"/>
        </a:p>
      </dgm:t>
    </dgm:pt>
    <dgm:pt modelId="{308AF5A9-D11B-4FE5-9BF0-55B82113E1CC}">
      <dgm:prSet phldrT="[Text]" custT="1"/>
      <dgm:spPr/>
      <dgm:t>
        <a:bodyPr/>
        <a:lstStyle/>
        <a:p>
          <a:pPr>
            <a:spcAft>
              <a:spcPts val="0"/>
            </a:spcAft>
          </a:pPr>
          <a:r>
            <a:rPr lang="en-IE" sz="1400" dirty="0" smtClean="0"/>
            <a:t>tariff transparency</a:t>
          </a:r>
          <a:endParaRPr lang="en-IE" sz="1400" dirty="0"/>
        </a:p>
      </dgm:t>
    </dgm:pt>
    <dgm:pt modelId="{31465313-E8CA-428E-95E8-7F6D5E53B33C}" type="sibTrans" cxnId="{2F43079D-EB02-4617-A15B-2D2D27ACC4D7}">
      <dgm:prSet/>
      <dgm:spPr/>
      <dgm:t>
        <a:bodyPr/>
        <a:lstStyle/>
        <a:p>
          <a:endParaRPr lang="en-IE"/>
        </a:p>
      </dgm:t>
    </dgm:pt>
    <dgm:pt modelId="{63F83431-7C33-45D5-B193-CFF3CC222CC3}" type="parTrans" cxnId="{2F43079D-EB02-4617-A15B-2D2D27ACC4D7}">
      <dgm:prSet/>
      <dgm:spPr/>
      <dgm:t>
        <a:bodyPr/>
        <a:lstStyle/>
        <a:p>
          <a:endParaRPr lang="en-IE"/>
        </a:p>
      </dgm:t>
    </dgm:pt>
    <dgm:pt modelId="{7B7D2C38-5725-4227-AEA0-EF692E518207}" type="pres">
      <dgm:prSet presAssocID="{646A77F9-8394-47CA-B4E7-6CD2E1FD714F}" presName="Name0" presStyleCnt="0">
        <dgm:presLayoutVars>
          <dgm:dir/>
          <dgm:animLvl val="lvl"/>
          <dgm:resizeHandles val="exact"/>
        </dgm:presLayoutVars>
      </dgm:prSet>
      <dgm:spPr/>
    </dgm:pt>
    <dgm:pt modelId="{6553063B-0661-47D5-8D63-21600D1D30F3}" type="pres">
      <dgm:prSet presAssocID="{0276C94A-6C2F-4831-B655-0FB0EADBD7A8}" presName="Name8" presStyleCnt="0"/>
      <dgm:spPr/>
    </dgm:pt>
    <dgm:pt modelId="{AAF8DC19-D5B2-4FAC-A719-DAF9A77DA5DF}" type="pres">
      <dgm:prSet presAssocID="{0276C94A-6C2F-4831-B655-0FB0EADBD7A8}" presName="level" presStyleLbl="node1" presStyleIdx="0" presStyleCnt="4">
        <dgm:presLayoutVars>
          <dgm:chMax val="1"/>
          <dgm:bulletEnabled val="1"/>
        </dgm:presLayoutVars>
      </dgm:prSet>
      <dgm:spPr/>
      <dgm:t>
        <a:bodyPr/>
        <a:lstStyle/>
        <a:p>
          <a:endParaRPr lang="en-IE"/>
        </a:p>
      </dgm:t>
    </dgm:pt>
    <dgm:pt modelId="{66118C82-8F0C-489F-AC74-54CB72253A6F}" type="pres">
      <dgm:prSet presAssocID="{0276C94A-6C2F-4831-B655-0FB0EADBD7A8}" presName="levelTx" presStyleLbl="revTx" presStyleIdx="0" presStyleCnt="0">
        <dgm:presLayoutVars>
          <dgm:chMax val="1"/>
          <dgm:bulletEnabled val="1"/>
        </dgm:presLayoutVars>
      </dgm:prSet>
      <dgm:spPr/>
      <dgm:t>
        <a:bodyPr/>
        <a:lstStyle/>
        <a:p>
          <a:endParaRPr lang="en-IE"/>
        </a:p>
      </dgm:t>
    </dgm:pt>
    <dgm:pt modelId="{1FCDE6DE-5D8D-4319-B133-60EC2A4BE17E}" type="pres">
      <dgm:prSet presAssocID="{308AF5A9-D11B-4FE5-9BF0-55B82113E1CC}" presName="Name8" presStyleCnt="0"/>
      <dgm:spPr/>
    </dgm:pt>
    <dgm:pt modelId="{F5C93E86-F654-435A-8BFF-EC0F2B612151}" type="pres">
      <dgm:prSet presAssocID="{308AF5A9-D11B-4FE5-9BF0-55B82113E1CC}" presName="level" presStyleLbl="node1" presStyleIdx="1" presStyleCnt="4">
        <dgm:presLayoutVars>
          <dgm:chMax val="1"/>
          <dgm:bulletEnabled val="1"/>
        </dgm:presLayoutVars>
      </dgm:prSet>
      <dgm:spPr/>
      <dgm:t>
        <a:bodyPr/>
        <a:lstStyle/>
        <a:p>
          <a:endParaRPr lang="en-IE"/>
        </a:p>
      </dgm:t>
    </dgm:pt>
    <dgm:pt modelId="{EDDE958B-B98B-4058-985B-76424C5865CF}" type="pres">
      <dgm:prSet presAssocID="{308AF5A9-D11B-4FE5-9BF0-55B82113E1CC}" presName="levelTx" presStyleLbl="revTx" presStyleIdx="0" presStyleCnt="0">
        <dgm:presLayoutVars>
          <dgm:chMax val="1"/>
          <dgm:bulletEnabled val="1"/>
        </dgm:presLayoutVars>
      </dgm:prSet>
      <dgm:spPr/>
      <dgm:t>
        <a:bodyPr/>
        <a:lstStyle/>
        <a:p>
          <a:endParaRPr lang="en-IE"/>
        </a:p>
      </dgm:t>
    </dgm:pt>
    <dgm:pt modelId="{B5C4A07B-98BA-42A5-AAFA-97FCE5F78555}" type="pres">
      <dgm:prSet presAssocID="{2CA949E7-17DF-442C-9F32-4A7690697102}" presName="Name8" presStyleCnt="0"/>
      <dgm:spPr/>
    </dgm:pt>
    <dgm:pt modelId="{05352C2A-E937-4892-A2BC-E43E1F7AF6C0}" type="pres">
      <dgm:prSet presAssocID="{2CA949E7-17DF-442C-9F32-4A7690697102}" presName="level" presStyleLbl="node1" presStyleIdx="2" presStyleCnt="4">
        <dgm:presLayoutVars>
          <dgm:chMax val="1"/>
          <dgm:bulletEnabled val="1"/>
        </dgm:presLayoutVars>
      </dgm:prSet>
      <dgm:spPr/>
      <dgm:t>
        <a:bodyPr/>
        <a:lstStyle/>
        <a:p>
          <a:endParaRPr lang="en-IE"/>
        </a:p>
      </dgm:t>
    </dgm:pt>
    <dgm:pt modelId="{2060FFD5-F310-4D89-B101-CC90785AFF7B}" type="pres">
      <dgm:prSet presAssocID="{2CA949E7-17DF-442C-9F32-4A7690697102}" presName="levelTx" presStyleLbl="revTx" presStyleIdx="0" presStyleCnt="0">
        <dgm:presLayoutVars>
          <dgm:chMax val="1"/>
          <dgm:bulletEnabled val="1"/>
        </dgm:presLayoutVars>
      </dgm:prSet>
      <dgm:spPr/>
      <dgm:t>
        <a:bodyPr/>
        <a:lstStyle/>
        <a:p>
          <a:endParaRPr lang="en-IE"/>
        </a:p>
      </dgm:t>
    </dgm:pt>
    <dgm:pt modelId="{A629DAA7-B738-4412-928F-CA5BEE60D9E6}" type="pres">
      <dgm:prSet presAssocID="{86FCD83A-64EB-4884-931A-F557A0C6F7E8}" presName="Name8" presStyleCnt="0"/>
      <dgm:spPr/>
    </dgm:pt>
    <dgm:pt modelId="{BF054B50-44F4-44E2-8094-7EF04D99EA29}" type="pres">
      <dgm:prSet presAssocID="{86FCD83A-64EB-4884-931A-F557A0C6F7E8}" presName="level" presStyleLbl="node1" presStyleIdx="3" presStyleCnt="4">
        <dgm:presLayoutVars>
          <dgm:chMax val="1"/>
          <dgm:bulletEnabled val="1"/>
        </dgm:presLayoutVars>
      </dgm:prSet>
      <dgm:spPr/>
      <dgm:t>
        <a:bodyPr/>
        <a:lstStyle/>
        <a:p>
          <a:endParaRPr lang="en-IE"/>
        </a:p>
      </dgm:t>
    </dgm:pt>
    <dgm:pt modelId="{F962EB3A-55F5-437B-B3B9-83B91A3E490E}" type="pres">
      <dgm:prSet presAssocID="{86FCD83A-64EB-4884-931A-F557A0C6F7E8}" presName="levelTx" presStyleLbl="revTx" presStyleIdx="0" presStyleCnt="0">
        <dgm:presLayoutVars>
          <dgm:chMax val="1"/>
          <dgm:bulletEnabled val="1"/>
        </dgm:presLayoutVars>
      </dgm:prSet>
      <dgm:spPr/>
      <dgm:t>
        <a:bodyPr/>
        <a:lstStyle/>
        <a:p>
          <a:endParaRPr lang="en-IE"/>
        </a:p>
      </dgm:t>
    </dgm:pt>
  </dgm:ptLst>
  <dgm:cxnLst>
    <dgm:cxn modelId="{371503ED-1FE1-4E48-84FA-90CE212795E6}" srcId="{646A77F9-8394-47CA-B4E7-6CD2E1FD714F}" destId="{86FCD83A-64EB-4884-931A-F557A0C6F7E8}" srcOrd="3" destOrd="0" parTransId="{B83E9046-BDF5-4213-8077-C22DDB3989E0}" sibTransId="{00209737-F92A-4FE2-9AB5-24A7447CBFBA}"/>
    <dgm:cxn modelId="{74C2E86B-5C60-47D8-A47E-77661514E2D8}" type="presOf" srcId="{86FCD83A-64EB-4884-931A-F557A0C6F7E8}" destId="{F962EB3A-55F5-437B-B3B9-83B91A3E490E}" srcOrd="1" destOrd="0" presId="urn:microsoft.com/office/officeart/2005/8/layout/pyramid1"/>
    <dgm:cxn modelId="{2A3F4F4F-1C6D-4E27-84FB-84EB5322B6B4}" type="presOf" srcId="{0276C94A-6C2F-4831-B655-0FB0EADBD7A8}" destId="{66118C82-8F0C-489F-AC74-54CB72253A6F}" srcOrd="1" destOrd="0" presId="urn:microsoft.com/office/officeart/2005/8/layout/pyramid1"/>
    <dgm:cxn modelId="{F59A4E86-CF01-4F14-BF06-73B01C0E611D}" type="presOf" srcId="{308AF5A9-D11B-4FE5-9BF0-55B82113E1CC}" destId="{F5C93E86-F654-435A-8BFF-EC0F2B612151}" srcOrd="0" destOrd="0" presId="urn:microsoft.com/office/officeart/2005/8/layout/pyramid1"/>
    <dgm:cxn modelId="{8D6FAE91-8E41-4041-99ED-23942D02A50A}" type="presOf" srcId="{86FCD83A-64EB-4884-931A-F557A0C6F7E8}" destId="{BF054B50-44F4-44E2-8094-7EF04D99EA29}" srcOrd="0" destOrd="0" presId="urn:microsoft.com/office/officeart/2005/8/layout/pyramid1"/>
    <dgm:cxn modelId="{3254CCBE-A70A-4F4A-ACCB-46E1E942CF6F}" type="presOf" srcId="{2CA949E7-17DF-442C-9F32-4A7690697102}" destId="{05352C2A-E937-4892-A2BC-E43E1F7AF6C0}" srcOrd="0" destOrd="0" presId="urn:microsoft.com/office/officeart/2005/8/layout/pyramid1"/>
    <dgm:cxn modelId="{705D3C40-6888-459A-9BEE-FC9FEE9E7A81}" srcId="{646A77F9-8394-47CA-B4E7-6CD2E1FD714F}" destId="{0276C94A-6C2F-4831-B655-0FB0EADBD7A8}" srcOrd="0" destOrd="0" parTransId="{FD6B3E1F-DCDD-4BCD-BFEE-C9FB8D64CBEF}" sibTransId="{E5A5B7C1-0B2E-4415-B53B-ECA69AD6AF3E}"/>
    <dgm:cxn modelId="{982709C8-483A-49DF-82E3-7B09E2F4CB13}" type="presOf" srcId="{308AF5A9-D11B-4FE5-9BF0-55B82113E1CC}" destId="{EDDE958B-B98B-4058-985B-76424C5865CF}" srcOrd="1" destOrd="0" presId="urn:microsoft.com/office/officeart/2005/8/layout/pyramid1"/>
    <dgm:cxn modelId="{326E4B33-32FF-4DFA-9045-1AA0ED83BFF6}" srcId="{646A77F9-8394-47CA-B4E7-6CD2E1FD714F}" destId="{2CA949E7-17DF-442C-9F32-4A7690697102}" srcOrd="2" destOrd="0" parTransId="{0BD6E5B6-24DD-45AD-ABDB-E569F639DF69}" sibTransId="{F2EC17E2-72FE-45DD-943D-E691E4DDE801}"/>
    <dgm:cxn modelId="{D64FB0BD-7E53-48A7-8BEA-D320076120A7}" type="presOf" srcId="{0276C94A-6C2F-4831-B655-0FB0EADBD7A8}" destId="{AAF8DC19-D5B2-4FAC-A719-DAF9A77DA5DF}" srcOrd="0" destOrd="0" presId="urn:microsoft.com/office/officeart/2005/8/layout/pyramid1"/>
    <dgm:cxn modelId="{D3AD3E23-F88D-4849-95D9-03877A418090}" type="presOf" srcId="{646A77F9-8394-47CA-B4E7-6CD2E1FD714F}" destId="{7B7D2C38-5725-4227-AEA0-EF692E518207}" srcOrd="0" destOrd="0" presId="urn:microsoft.com/office/officeart/2005/8/layout/pyramid1"/>
    <dgm:cxn modelId="{4D12905B-67F4-4777-AB28-DD083F62B534}" type="presOf" srcId="{2CA949E7-17DF-442C-9F32-4A7690697102}" destId="{2060FFD5-F310-4D89-B101-CC90785AFF7B}" srcOrd="1" destOrd="0" presId="urn:microsoft.com/office/officeart/2005/8/layout/pyramid1"/>
    <dgm:cxn modelId="{2F43079D-EB02-4617-A15B-2D2D27ACC4D7}" srcId="{646A77F9-8394-47CA-B4E7-6CD2E1FD714F}" destId="{308AF5A9-D11B-4FE5-9BF0-55B82113E1CC}" srcOrd="1" destOrd="0" parTransId="{63F83431-7C33-45D5-B193-CFF3CC222CC3}" sibTransId="{31465313-E8CA-428E-95E8-7F6D5E53B33C}"/>
    <dgm:cxn modelId="{22EED3DC-F76A-46C7-864C-0DEDF929A669}" type="presParOf" srcId="{7B7D2C38-5725-4227-AEA0-EF692E518207}" destId="{6553063B-0661-47D5-8D63-21600D1D30F3}" srcOrd="0" destOrd="0" presId="urn:microsoft.com/office/officeart/2005/8/layout/pyramid1"/>
    <dgm:cxn modelId="{CE8BBBB5-F1EF-422D-AF2F-2C9363F73971}" type="presParOf" srcId="{6553063B-0661-47D5-8D63-21600D1D30F3}" destId="{AAF8DC19-D5B2-4FAC-A719-DAF9A77DA5DF}" srcOrd="0" destOrd="0" presId="urn:microsoft.com/office/officeart/2005/8/layout/pyramid1"/>
    <dgm:cxn modelId="{825A5036-A729-40B1-87EF-DB5F899FC616}" type="presParOf" srcId="{6553063B-0661-47D5-8D63-21600D1D30F3}" destId="{66118C82-8F0C-489F-AC74-54CB72253A6F}" srcOrd="1" destOrd="0" presId="urn:microsoft.com/office/officeart/2005/8/layout/pyramid1"/>
    <dgm:cxn modelId="{32BE097F-4103-4F76-ADD6-5E32FDE40630}" type="presParOf" srcId="{7B7D2C38-5725-4227-AEA0-EF692E518207}" destId="{1FCDE6DE-5D8D-4319-B133-60EC2A4BE17E}" srcOrd="1" destOrd="0" presId="urn:microsoft.com/office/officeart/2005/8/layout/pyramid1"/>
    <dgm:cxn modelId="{57A3BC5D-54CA-4616-88A9-04EB37EE6719}" type="presParOf" srcId="{1FCDE6DE-5D8D-4319-B133-60EC2A4BE17E}" destId="{F5C93E86-F654-435A-8BFF-EC0F2B612151}" srcOrd="0" destOrd="0" presId="urn:microsoft.com/office/officeart/2005/8/layout/pyramid1"/>
    <dgm:cxn modelId="{CE0F2446-F030-452D-BC5A-DF9AC53F35FB}" type="presParOf" srcId="{1FCDE6DE-5D8D-4319-B133-60EC2A4BE17E}" destId="{EDDE958B-B98B-4058-985B-76424C5865CF}" srcOrd="1" destOrd="0" presId="urn:microsoft.com/office/officeart/2005/8/layout/pyramid1"/>
    <dgm:cxn modelId="{D06670F8-DC5B-4B0B-BE0B-821A7B2B03ED}" type="presParOf" srcId="{7B7D2C38-5725-4227-AEA0-EF692E518207}" destId="{B5C4A07B-98BA-42A5-AAFA-97FCE5F78555}" srcOrd="2" destOrd="0" presId="urn:microsoft.com/office/officeart/2005/8/layout/pyramid1"/>
    <dgm:cxn modelId="{0F5B2C54-A505-4609-B96A-26BD976174B5}" type="presParOf" srcId="{B5C4A07B-98BA-42A5-AAFA-97FCE5F78555}" destId="{05352C2A-E937-4892-A2BC-E43E1F7AF6C0}" srcOrd="0" destOrd="0" presId="urn:microsoft.com/office/officeart/2005/8/layout/pyramid1"/>
    <dgm:cxn modelId="{2E1B4F73-F289-411B-9E59-6B82B2EAD5CE}" type="presParOf" srcId="{B5C4A07B-98BA-42A5-AAFA-97FCE5F78555}" destId="{2060FFD5-F310-4D89-B101-CC90785AFF7B}" srcOrd="1" destOrd="0" presId="urn:microsoft.com/office/officeart/2005/8/layout/pyramid1"/>
    <dgm:cxn modelId="{0D75E3A2-59A3-49DD-A32A-28B081F5CCDE}" type="presParOf" srcId="{7B7D2C38-5725-4227-AEA0-EF692E518207}" destId="{A629DAA7-B738-4412-928F-CA5BEE60D9E6}" srcOrd="3" destOrd="0" presId="urn:microsoft.com/office/officeart/2005/8/layout/pyramid1"/>
    <dgm:cxn modelId="{F4DA34AF-68C1-4EFC-84A9-4D74B27786AC}" type="presParOf" srcId="{A629DAA7-B738-4412-928F-CA5BEE60D9E6}" destId="{BF054B50-44F4-44E2-8094-7EF04D99EA29}" srcOrd="0" destOrd="0" presId="urn:microsoft.com/office/officeart/2005/8/layout/pyramid1"/>
    <dgm:cxn modelId="{629475E4-3535-4BE9-9AF7-C9AA0C2F5C05}" type="presParOf" srcId="{A629DAA7-B738-4412-928F-CA5BEE60D9E6}" destId="{F962EB3A-55F5-437B-B3B9-83B91A3E490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24CA5-200B-49E8-B6C0-FDF276D2CC1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E"/>
        </a:p>
      </dgm:t>
    </dgm:pt>
    <dgm:pt modelId="{99F6D2C0-5A90-4384-8728-1E24B2EB0999}">
      <dgm:prSet phldrT="[Text]"/>
      <dgm:spPr/>
      <dgm:t>
        <a:bodyPr/>
        <a:lstStyle/>
        <a:p>
          <a:r>
            <a:rPr lang="en-GB" dirty="0" smtClean="0"/>
            <a:t>NIE</a:t>
          </a:r>
          <a:endParaRPr lang="en-IE" dirty="0"/>
        </a:p>
      </dgm:t>
    </dgm:pt>
    <dgm:pt modelId="{863F05B2-2ED2-4480-BF17-9907143E3F1C}" type="parTrans" cxnId="{A05B6978-8C14-4788-AF70-DC430150C432}">
      <dgm:prSet/>
      <dgm:spPr/>
      <dgm:t>
        <a:bodyPr/>
        <a:lstStyle/>
        <a:p>
          <a:endParaRPr lang="en-IE"/>
        </a:p>
      </dgm:t>
    </dgm:pt>
    <dgm:pt modelId="{82F67538-A825-4CC8-BB53-5FE714DC437B}" type="sibTrans" cxnId="{A05B6978-8C14-4788-AF70-DC430150C432}">
      <dgm:prSet/>
      <dgm:spPr/>
      <dgm:t>
        <a:bodyPr/>
        <a:lstStyle/>
        <a:p>
          <a:endParaRPr lang="en-IE"/>
        </a:p>
      </dgm:t>
    </dgm:pt>
    <dgm:pt modelId="{59A5F9D2-E008-49AC-9FB9-317B26807256}">
      <dgm:prSet phldrT="[Text]"/>
      <dgm:spPr/>
      <dgm:t>
        <a:bodyPr/>
        <a:lstStyle/>
        <a:p>
          <a:r>
            <a:rPr lang="en-GB" dirty="0" smtClean="0"/>
            <a:t>Supply</a:t>
          </a:r>
          <a:endParaRPr lang="en-IE" dirty="0"/>
        </a:p>
      </dgm:t>
    </dgm:pt>
    <dgm:pt modelId="{1BD5741C-10CF-42D6-B993-CC2F8C461663}" type="parTrans" cxnId="{D7BF9415-E5F8-4D35-A827-2D718A7C53EF}">
      <dgm:prSet/>
      <dgm:spPr/>
      <dgm:t>
        <a:bodyPr/>
        <a:lstStyle/>
        <a:p>
          <a:endParaRPr lang="en-IE"/>
        </a:p>
      </dgm:t>
    </dgm:pt>
    <dgm:pt modelId="{19A8557A-A354-40F7-B074-13917E436DFD}" type="sibTrans" cxnId="{D7BF9415-E5F8-4D35-A827-2D718A7C53EF}">
      <dgm:prSet/>
      <dgm:spPr/>
      <dgm:t>
        <a:bodyPr/>
        <a:lstStyle/>
        <a:p>
          <a:endParaRPr lang="en-IE"/>
        </a:p>
      </dgm:t>
    </dgm:pt>
    <dgm:pt modelId="{12BAB805-EC54-44F8-ACD0-560061BC3E0C}">
      <dgm:prSet phldrT="[Text]"/>
      <dgm:spPr/>
      <dgm:t>
        <a:bodyPr/>
        <a:lstStyle/>
        <a:p>
          <a:r>
            <a:rPr lang="en-GB" dirty="0" smtClean="0"/>
            <a:t>PPB</a:t>
          </a:r>
          <a:endParaRPr lang="en-IE" dirty="0"/>
        </a:p>
      </dgm:t>
    </dgm:pt>
    <dgm:pt modelId="{42613E5F-4E65-4D7B-9039-E0631F58DBB6}" type="parTrans" cxnId="{EABE0282-5218-40F1-81B8-F06ED3069410}">
      <dgm:prSet/>
      <dgm:spPr/>
      <dgm:t>
        <a:bodyPr/>
        <a:lstStyle/>
        <a:p>
          <a:endParaRPr lang="en-IE"/>
        </a:p>
      </dgm:t>
    </dgm:pt>
    <dgm:pt modelId="{AF7D4A0C-21CB-46DD-B9C5-3AD1D45B8EEE}" type="sibTrans" cxnId="{EABE0282-5218-40F1-81B8-F06ED3069410}">
      <dgm:prSet/>
      <dgm:spPr/>
      <dgm:t>
        <a:bodyPr/>
        <a:lstStyle/>
        <a:p>
          <a:endParaRPr lang="en-IE"/>
        </a:p>
      </dgm:t>
    </dgm:pt>
    <dgm:pt modelId="{5AF95985-B8A8-4116-85AE-9CF66389BBA5}">
      <dgm:prSet phldrT="[Text]"/>
      <dgm:spPr/>
      <dgm:t>
        <a:bodyPr/>
        <a:lstStyle/>
        <a:p>
          <a:r>
            <a:rPr lang="en-GB" dirty="0" smtClean="0"/>
            <a:t>Networks</a:t>
          </a:r>
          <a:endParaRPr lang="en-IE" dirty="0"/>
        </a:p>
      </dgm:t>
    </dgm:pt>
    <dgm:pt modelId="{ECFEF27D-7FF7-455A-903B-BFBFA2488ADB}" type="parTrans" cxnId="{25BB4DAC-59A7-468B-8C42-C380F15AAEF9}">
      <dgm:prSet/>
      <dgm:spPr/>
      <dgm:t>
        <a:bodyPr/>
        <a:lstStyle/>
        <a:p>
          <a:endParaRPr lang="en-IE"/>
        </a:p>
      </dgm:t>
    </dgm:pt>
    <dgm:pt modelId="{9D35D70C-635A-43D8-85E0-DB360BAA540F}" type="sibTrans" cxnId="{25BB4DAC-59A7-468B-8C42-C380F15AAEF9}">
      <dgm:prSet/>
      <dgm:spPr/>
      <dgm:t>
        <a:bodyPr/>
        <a:lstStyle/>
        <a:p>
          <a:endParaRPr lang="en-IE"/>
        </a:p>
      </dgm:t>
    </dgm:pt>
    <dgm:pt modelId="{3C5D2B21-3FC4-43F3-BEC8-335093EC00B4}">
      <dgm:prSet phldrT="[Text]"/>
      <dgm:spPr>
        <a:solidFill>
          <a:srgbClr val="D8CA9C">
            <a:alpha val="90000"/>
          </a:srgbClr>
        </a:solidFill>
        <a:ln>
          <a:solidFill>
            <a:srgbClr val="C8B474"/>
          </a:solidFill>
        </a:ln>
      </dgm:spPr>
      <dgm:t>
        <a:bodyPr/>
        <a:lstStyle/>
        <a:p>
          <a:r>
            <a:rPr lang="en-GB" b="1" dirty="0" smtClean="0">
              <a:solidFill>
                <a:schemeClr val="bg1"/>
              </a:solidFill>
            </a:rPr>
            <a:t>SONI</a:t>
          </a:r>
          <a:endParaRPr lang="en-IE" b="1" dirty="0">
            <a:solidFill>
              <a:schemeClr val="bg1"/>
            </a:solidFill>
          </a:endParaRPr>
        </a:p>
      </dgm:t>
    </dgm:pt>
    <dgm:pt modelId="{BF4DF146-3202-4E60-8102-80C353CA32BC}" type="parTrans" cxnId="{4DF9DE4B-9121-4D73-83F8-6234EFC25355}">
      <dgm:prSet/>
      <dgm:spPr/>
      <dgm:t>
        <a:bodyPr/>
        <a:lstStyle/>
        <a:p>
          <a:endParaRPr lang="en-IE"/>
        </a:p>
      </dgm:t>
    </dgm:pt>
    <dgm:pt modelId="{5CCB473C-4D58-4488-8D00-3A7E2CC134CA}" type="sibTrans" cxnId="{4DF9DE4B-9121-4D73-83F8-6234EFC25355}">
      <dgm:prSet/>
      <dgm:spPr/>
      <dgm:t>
        <a:bodyPr/>
        <a:lstStyle/>
        <a:p>
          <a:endParaRPr lang="en-IE"/>
        </a:p>
      </dgm:t>
    </dgm:pt>
    <dgm:pt modelId="{4AAA052E-706F-4E38-ADC7-74630E075D08}" type="pres">
      <dgm:prSet presAssocID="{BB024CA5-200B-49E8-B6C0-FDF276D2CC17}" presName="diagram" presStyleCnt="0">
        <dgm:presLayoutVars>
          <dgm:chPref val="1"/>
          <dgm:dir/>
          <dgm:animOne val="branch"/>
          <dgm:animLvl val="lvl"/>
          <dgm:resizeHandles/>
        </dgm:presLayoutVars>
      </dgm:prSet>
      <dgm:spPr/>
      <dgm:t>
        <a:bodyPr/>
        <a:lstStyle/>
        <a:p>
          <a:endParaRPr lang="en-IE"/>
        </a:p>
      </dgm:t>
    </dgm:pt>
    <dgm:pt modelId="{17580461-A239-41A2-B5F8-A5DFB7644A2B}" type="pres">
      <dgm:prSet presAssocID="{99F6D2C0-5A90-4384-8728-1E24B2EB0999}" presName="root" presStyleCnt="0"/>
      <dgm:spPr/>
    </dgm:pt>
    <dgm:pt modelId="{0DC1280C-74F0-45DE-A543-360583CFCE40}" type="pres">
      <dgm:prSet presAssocID="{99F6D2C0-5A90-4384-8728-1E24B2EB0999}" presName="rootComposite" presStyleCnt="0"/>
      <dgm:spPr/>
    </dgm:pt>
    <dgm:pt modelId="{B9F886BA-248D-4975-B91B-3D1063A5B2A0}" type="pres">
      <dgm:prSet presAssocID="{99F6D2C0-5A90-4384-8728-1E24B2EB0999}" presName="rootText" presStyleLbl="node1" presStyleIdx="0" presStyleCnt="1"/>
      <dgm:spPr/>
      <dgm:t>
        <a:bodyPr/>
        <a:lstStyle/>
        <a:p>
          <a:endParaRPr lang="en-IE"/>
        </a:p>
      </dgm:t>
    </dgm:pt>
    <dgm:pt modelId="{67C11528-05C8-4A80-8762-0926E6B441D8}" type="pres">
      <dgm:prSet presAssocID="{99F6D2C0-5A90-4384-8728-1E24B2EB0999}" presName="rootConnector" presStyleLbl="node1" presStyleIdx="0" presStyleCnt="1"/>
      <dgm:spPr/>
      <dgm:t>
        <a:bodyPr/>
        <a:lstStyle/>
        <a:p>
          <a:endParaRPr lang="en-IE"/>
        </a:p>
      </dgm:t>
    </dgm:pt>
    <dgm:pt modelId="{F6E63FAA-E86D-4275-9BCC-4E7D5A2BA0DA}" type="pres">
      <dgm:prSet presAssocID="{99F6D2C0-5A90-4384-8728-1E24B2EB0999}" presName="childShape" presStyleCnt="0"/>
      <dgm:spPr/>
    </dgm:pt>
    <dgm:pt modelId="{69289D01-83E8-4CEA-AFE9-2AA70AAC3A4D}" type="pres">
      <dgm:prSet presAssocID="{1BD5741C-10CF-42D6-B993-CC2F8C461663}" presName="Name13" presStyleLbl="parChTrans1D2" presStyleIdx="0" presStyleCnt="4"/>
      <dgm:spPr/>
      <dgm:t>
        <a:bodyPr/>
        <a:lstStyle/>
        <a:p>
          <a:endParaRPr lang="en-IE"/>
        </a:p>
      </dgm:t>
    </dgm:pt>
    <dgm:pt modelId="{87BC7FEE-67BB-4054-B860-AF2BA5171D67}" type="pres">
      <dgm:prSet presAssocID="{59A5F9D2-E008-49AC-9FB9-317B26807256}" presName="childText" presStyleLbl="bgAcc1" presStyleIdx="0" presStyleCnt="4">
        <dgm:presLayoutVars>
          <dgm:bulletEnabled val="1"/>
        </dgm:presLayoutVars>
      </dgm:prSet>
      <dgm:spPr/>
      <dgm:t>
        <a:bodyPr/>
        <a:lstStyle/>
        <a:p>
          <a:endParaRPr lang="en-IE"/>
        </a:p>
      </dgm:t>
    </dgm:pt>
    <dgm:pt modelId="{48CB4D68-85AF-4DE0-84C4-AB0701BA1F3E}" type="pres">
      <dgm:prSet presAssocID="{BF4DF146-3202-4E60-8102-80C353CA32BC}" presName="Name13" presStyleLbl="parChTrans1D2" presStyleIdx="1" presStyleCnt="4"/>
      <dgm:spPr/>
      <dgm:t>
        <a:bodyPr/>
        <a:lstStyle/>
        <a:p>
          <a:endParaRPr lang="en-IE"/>
        </a:p>
      </dgm:t>
    </dgm:pt>
    <dgm:pt modelId="{FF8DF144-661D-4C8C-912A-7BB83742A9CD}" type="pres">
      <dgm:prSet presAssocID="{3C5D2B21-3FC4-43F3-BEC8-335093EC00B4}" presName="childText" presStyleLbl="bgAcc1" presStyleIdx="1" presStyleCnt="4">
        <dgm:presLayoutVars>
          <dgm:bulletEnabled val="1"/>
        </dgm:presLayoutVars>
      </dgm:prSet>
      <dgm:spPr/>
      <dgm:t>
        <a:bodyPr/>
        <a:lstStyle/>
        <a:p>
          <a:endParaRPr lang="en-IE"/>
        </a:p>
      </dgm:t>
    </dgm:pt>
    <dgm:pt modelId="{96BF783B-13DE-4E66-89F8-A8CF81FEB827}" type="pres">
      <dgm:prSet presAssocID="{ECFEF27D-7FF7-455A-903B-BFBFA2488ADB}" presName="Name13" presStyleLbl="parChTrans1D2" presStyleIdx="2" presStyleCnt="4"/>
      <dgm:spPr/>
      <dgm:t>
        <a:bodyPr/>
        <a:lstStyle/>
        <a:p>
          <a:endParaRPr lang="en-IE"/>
        </a:p>
      </dgm:t>
    </dgm:pt>
    <dgm:pt modelId="{CDE00E62-81DA-4D34-A930-8D42B753C708}" type="pres">
      <dgm:prSet presAssocID="{5AF95985-B8A8-4116-85AE-9CF66389BBA5}" presName="childText" presStyleLbl="bgAcc1" presStyleIdx="2" presStyleCnt="4">
        <dgm:presLayoutVars>
          <dgm:bulletEnabled val="1"/>
        </dgm:presLayoutVars>
      </dgm:prSet>
      <dgm:spPr/>
      <dgm:t>
        <a:bodyPr/>
        <a:lstStyle/>
        <a:p>
          <a:endParaRPr lang="en-IE"/>
        </a:p>
      </dgm:t>
    </dgm:pt>
    <dgm:pt modelId="{8206DF18-31CF-4273-BF2C-83948AF670F9}" type="pres">
      <dgm:prSet presAssocID="{42613E5F-4E65-4D7B-9039-E0631F58DBB6}" presName="Name13" presStyleLbl="parChTrans1D2" presStyleIdx="3" presStyleCnt="4"/>
      <dgm:spPr/>
      <dgm:t>
        <a:bodyPr/>
        <a:lstStyle/>
        <a:p>
          <a:endParaRPr lang="en-IE"/>
        </a:p>
      </dgm:t>
    </dgm:pt>
    <dgm:pt modelId="{4FECD23A-17C5-4804-B3C6-CEA0F536D206}" type="pres">
      <dgm:prSet presAssocID="{12BAB805-EC54-44F8-ACD0-560061BC3E0C}" presName="childText" presStyleLbl="bgAcc1" presStyleIdx="3" presStyleCnt="4">
        <dgm:presLayoutVars>
          <dgm:bulletEnabled val="1"/>
        </dgm:presLayoutVars>
      </dgm:prSet>
      <dgm:spPr/>
      <dgm:t>
        <a:bodyPr/>
        <a:lstStyle/>
        <a:p>
          <a:endParaRPr lang="en-IE"/>
        </a:p>
      </dgm:t>
    </dgm:pt>
  </dgm:ptLst>
  <dgm:cxnLst>
    <dgm:cxn modelId="{D91EE33E-691E-4D05-A443-7416EA6B927A}" type="presOf" srcId="{BB024CA5-200B-49E8-B6C0-FDF276D2CC17}" destId="{4AAA052E-706F-4E38-ADC7-74630E075D08}" srcOrd="0" destOrd="0" presId="urn:microsoft.com/office/officeart/2005/8/layout/hierarchy3"/>
    <dgm:cxn modelId="{A05B6978-8C14-4788-AF70-DC430150C432}" srcId="{BB024CA5-200B-49E8-B6C0-FDF276D2CC17}" destId="{99F6D2C0-5A90-4384-8728-1E24B2EB0999}" srcOrd="0" destOrd="0" parTransId="{863F05B2-2ED2-4480-BF17-9907143E3F1C}" sibTransId="{82F67538-A825-4CC8-BB53-5FE714DC437B}"/>
    <dgm:cxn modelId="{3C66B6A2-08A9-4296-9972-949C330DFD8E}" type="presOf" srcId="{42613E5F-4E65-4D7B-9039-E0631F58DBB6}" destId="{8206DF18-31CF-4273-BF2C-83948AF670F9}" srcOrd="0" destOrd="0" presId="urn:microsoft.com/office/officeart/2005/8/layout/hierarchy3"/>
    <dgm:cxn modelId="{9B30073F-03D9-4350-9705-40CB4636833E}" type="presOf" srcId="{1BD5741C-10CF-42D6-B993-CC2F8C461663}" destId="{69289D01-83E8-4CEA-AFE9-2AA70AAC3A4D}" srcOrd="0" destOrd="0" presId="urn:microsoft.com/office/officeart/2005/8/layout/hierarchy3"/>
    <dgm:cxn modelId="{D7054DFF-0514-479A-969E-3CD98BE1F149}" type="presOf" srcId="{ECFEF27D-7FF7-455A-903B-BFBFA2488ADB}" destId="{96BF783B-13DE-4E66-89F8-A8CF81FEB827}" srcOrd="0" destOrd="0" presId="urn:microsoft.com/office/officeart/2005/8/layout/hierarchy3"/>
    <dgm:cxn modelId="{4DF9DE4B-9121-4D73-83F8-6234EFC25355}" srcId="{99F6D2C0-5A90-4384-8728-1E24B2EB0999}" destId="{3C5D2B21-3FC4-43F3-BEC8-335093EC00B4}" srcOrd="1" destOrd="0" parTransId="{BF4DF146-3202-4E60-8102-80C353CA32BC}" sibTransId="{5CCB473C-4D58-4488-8D00-3A7E2CC134CA}"/>
    <dgm:cxn modelId="{D7BF9415-E5F8-4D35-A827-2D718A7C53EF}" srcId="{99F6D2C0-5A90-4384-8728-1E24B2EB0999}" destId="{59A5F9D2-E008-49AC-9FB9-317B26807256}" srcOrd="0" destOrd="0" parTransId="{1BD5741C-10CF-42D6-B993-CC2F8C461663}" sibTransId="{19A8557A-A354-40F7-B074-13917E436DFD}"/>
    <dgm:cxn modelId="{25BB4DAC-59A7-468B-8C42-C380F15AAEF9}" srcId="{99F6D2C0-5A90-4384-8728-1E24B2EB0999}" destId="{5AF95985-B8A8-4116-85AE-9CF66389BBA5}" srcOrd="2" destOrd="0" parTransId="{ECFEF27D-7FF7-455A-903B-BFBFA2488ADB}" sibTransId="{9D35D70C-635A-43D8-85E0-DB360BAA540F}"/>
    <dgm:cxn modelId="{0989518F-0EF1-4FD0-B480-60E464FA1857}" type="presOf" srcId="{3C5D2B21-3FC4-43F3-BEC8-335093EC00B4}" destId="{FF8DF144-661D-4C8C-912A-7BB83742A9CD}" srcOrd="0" destOrd="0" presId="urn:microsoft.com/office/officeart/2005/8/layout/hierarchy3"/>
    <dgm:cxn modelId="{FEB6772A-E4DB-48D7-B288-F4D6A4E247E1}" type="presOf" srcId="{59A5F9D2-E008-49AC-9FB9-317B26807256}" destId="{87BC7FEE-67BB-4054-B860-AF2BA5171D67}" srcOrd="0" destOrd="0" presId="urn:microsoft.com/office/officeart/2005/8/layout/hierarchy3"/>
    <dgm:cxn modelId="{9E4167F0-49CA-4844-AD03-A426A0EBC280}" type="presOf" srcId="{99F6D2C0-5A90-4384-8728-1E24B2EB0999}" destId="{B9F886BA-248D-4975-B91B-3D1063A5B2A0}" srcOrd="0" destOrd="0" presId="urn:microsoft.com/office/officeart/2005/8/layout/hierarchy3"/>
    <dgm:cxn modelId="{9170A72D-0B17-4108-A986-17C46B440541}" type="presOf" srcId="{BF4DF146-3202-4E60-8102-80C353CA32BC}" destId="{48CB4D68-85AF-4DE0-84C4-AB0701BA1F3E}" srcOrd="0" destOrd="0" presId="urn:microsoft.com/office/officeart/2005/8/layout/hierarchy3"/>
    <dgm:cxn modelId="{EABE0282-5218-40F1-81B8-F06ED3069410}" srcId="{99F6D2C0-5A90-4384-8728-1E24B2EB0999}" destId="{12BAB805-EC54-44F8-ACD0-560061BC3E0C}" srcOrd="3" destOrd="0" parTransId="{42613E5F-4E65-4D7B-9039-E0631F58DBB6}" sibTransId="{AF7D4A0C-21CB-46DD-B9C5-3AD1D45B8EEE}"/>
    <dgm:cxn modelId="{87B2B0F6-8B49-49B4-B402-DD39F23720AE}" type="presOf" srcId="{5AF95985-B8A8-4116-85AE-9CF66389BBA5}" destId="{CDE00E62-81DA-4D34-A930-8D42B753C708}" srcOrd="0" destOrd="0" presId="urn:microsoft.com/office/officeart/2005/8/layout/hierarchy3"/>
    <dgm:cxn modelId="{1B1A030E-6CC0-48A3-9B75-35F7F1771BCB}" type="presOf" srcId="{12BAB805-EC54-44F8-ACD0-560061BC3E0C}" destId="{4FECD23A-17C5-4804-B3C6-CEA0F536D206}" srcOrd="0" destOrd="0" presId="urn:microsoft.com/office/officeart/2005/8/layout/hierarchy3"/>
    <dgm:cxn modelId="{811C075F-E398-4DE0-AFF2-1C5E71EC2868}" type="presOf" srcId="{99F6D2C0-5A90-4384-8728-1E24B2EB0999}" destId="{67C11528-05C8-4A80-8762-0926E6B441D8}" srcOrd="1" destOrd="0" presId="urn:microsoft.com/office/officeart/2005/8/layout/hierarchy3"/>
    <dgm:cxn modelId="{868A2BD7-DC3E-4A14-BE13-F4FC60FD5EAD}" type="presParOf" srcId="{4AAA052E-706F-4E38-ADC7-74630E075D08}" destId="{17580461-A239-41A2-B5F8-A5DFB7644A2B}" srcOrd="0" destOrd="0" presId="urn:microsoft.com/office/officeart/2005/8/layout/hierarchy3"/>
    <dgm:cxn modelId="{FC3FF591-BD07-4A0D-8D5C-F4E57FACB41A}" type="presParOf" srcId="{17580461-A239-41A2-B5F8-A5DFB7644A2B}" destId="{0DC1280C-74F0-45DE-A543-360583CFCE40}" srcOrd="0" destOrd="0" presId="urn:microsoft.com/office/officeart/2005/8/layout/hierarchy3"/>
    <dgm:cxn modelId="{848247E7-77FE-4C71-A59A-DE43FC61CE5B}" type="presParOf" srcId="{0DC1280C-74F0-45DE-A543-360583CFCE40}" destId="{B9F886BA-248D-4975-B91B-3D1063A5B2A0}" srcOrd="0" destOrd="0" presId="urn:microsoft.com/office/officeart/2005/8/layout/hierarchy3"/>
    <dgm:cxn modelId="{A60843B4-1726-49BF-8F6B-B58CC77A64FB}" type="presParOf" srcId="{0DC1280C-74F0-45DE-A543-360583CFCE40}" destId="{67C11528-05C8-4A80-8762-0926E6B441D8}" srcOrd="1" destOrd="0" presId="urn:microsoft.com/office/officeart/2005/8/layout/hierarchy3"/>
    <dgm:cxn modelId="{68C9D086-3CCF-4C34-86EF-A7CAA63D2730}" type="presParOf" srcId="{17580461-A239-41A2-B5F8-A5DFB7644A2B}" destId="{F6E63FAA-E86D-4275-9BCC-4E7D5A2BA0DA}" srcOrd="1" destOrd="0" presId="urn:microsoft.com/office/officeart/2005/8/layout/hierarchy3"/>
    <dgm:cxn modelId="{58AC3C41-D433-4F25-8577-96E738DB9ADC}" type="presParOf" srcId="{F6E63FAA-E86D-4275-9BCC-4E7D5A2BA0DA}" destId="{69289D01-83E8-4CEA-AFE9-2AA70AAC3A4D}" srcOrd="0" destOrd="0" presId="urn:microsoft.com/office/officeart/2005/8/layout/hierarchy3"/>
    <dgm:cxn modelId="{C856DE7E-D901-41AC-87CC-FAAADBEA3E9E}" type="presParOf" srcId="{F6E63FAA-E86D-4275-9BCC-4E7D5A2BA0DA}" destId="{87BC7FEE-67BB-4054-B860-AF2BA5171D67}" srcOrd="1" destOrd="0" presId="urn:microsoft.com/office/officeart/2005/8/layout/hierarchy3"/>
    <dgm:cxn modelId="{74614F39-D01B-4AD6-967A-B69E3FBE4906}" type="presParOf" srcId="{F6E63FAA-E86D-4275-9BCC-4E7D5A2BA0DA}" destId="{48CB4D68-85AF-4DE0-84C4-AB0701BA1F3E}" srcOrd="2" destOrd="0" presId="urn:microsoft.com/office/officeart/2005/8/layout/hierarchy3"/>
    <dgm:cxn modelId="{BFC8041E-3A5B-4023-A30F-18753E8D0FE9}" type="presParOf" srcId="{F6E63FAA-E86D-4275-9BCC-4E7D5A2BA0DA}" destId="{FF8DF144-661D-4C8C-912A-7BB83742A9CD}" srcOrd="3" destOrd="0" presId="urn:microsoft.com/office/officeart/2005/8/layout/hierarchy3"/>
    <dgm:cxn modelId="{504BBA8E-EE89-4EA8-81A9-AEAE72FB4918}" type="presParOf" srcId="{F6E63FAA-E86D-4275-9BCC-4E7D5A2BA0DA}" destId="{96BF783B-13DE-4E66-89F8-A8CF81FEB827}" srcOrd="4" destOrd="0" presId="urn:microsoft.com/office/officeart/2005/8/layout/hierarchy3"/>
    <dgm:cxn modelId="{8120A73F-288C-4C36-9DF3-347E4BE38A70}" type="presParOf" srcId="{F6E63FAA-E86D-4275-9BCC-4E7D5A2BA0DA}" destId="{CDE00E62-81DA-4D34-A930-8D42B753C708}" srcOrd="5" destOrd="0" presId="urn:microsoft.com/office/officeart/2005/8/layout/hierarchy3"/>
    <dgm:cxn modelId="{339DE809-49C7-41A3-B9BF-457AC72FCB5F}" type="presParOf" srcId="{F6E63FAA-E86D-4275-9BCC-4E7D5A2BA0DA}" destId="{8206DF18-31CF-4273-BF2C-83948AF670F9}" srcOrd="6" destOrd="0" presId="urn:microsoft.com/office/officeart/2005/8/layout/hierarchy3"/>
    <dgm:cxn modelId="{649C462D-FD43-4F22-A755-D372AD952F48}" type="presParOf" srcId="{F6E63FAA-E86D-4275-9BCC-4E7D5A2BA0DA}" destId="{4FECD23A-17C5-4804-B3C6-CEA0F536D206}"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AD7B9-7002-4D57-B8E1-4A47DCE2BF7E}">
      <dsp:nvSpPr>
        <dsp:cNvPr id="0" name=""/>
        <dsp:cNvSpPr/>
      </dsp:nvSpPr>
      <dsp:spPr>
        <a:xfrm>
          <a:off x="0" y="93821"/>
          <a:ext cx="3459481" cy="3459481"/>
        </a:xfrm>
        <a:prstGeom prst="diamond">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FBC7D7ED-2F5B-4B68-B3B4-2EDFAC96E76D}">
      <dsp:nvSpPr>
        <dsp:cNvPr id="0" name=""/>
        <dsp:cNvSpPr/>
      </dsp:nvSpPr>
      <dsp:spPr>
        <a:xfrm>
          <a:off x="328650" y="422472"/>
          <a:ext cx="1349197" cy="1349197"/>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E" sz="1500" b="1" kern="1200" dirty="0" smtClean="0">
              <a:solidFill>
                <a:schemeClr val="tx1"/>
              </a:solidFill>
              <a:latin typeface="Arial" panose="020B0604020202020204" pitchFamily="34" charset="0"/>
              <a:cs typeface="Arial" panose="020B0604020202020204" pitchFamily="34" charset="0"/>
            </a:rPr>
            <a:t>Outputs</a:t>
          </a:r>
          <a:endParaRPr lang="en-IE" sz="1500" b="1" kern="1200" dirty="0">
            <a:solidFill>
              <a:schemeClr val="tx1"/>
            </a:solidFill>
            <a:latin typeface="Arial" panose="020B0604020202020204" pitchFamily="34" charset="0"/>
            <a:cs typeface="Arial" panose="020B0604020202020204" pitchFamily="34" charset="0"/>
          </a:endParaRPr>
        </a:p>
      </dsp:txBody>
      <dsp:txXfrm>
        <a:off x="394512" y="488334"/>
        <a:ext cx="1217473" cy="1217473"/>
      </dsp:txXfrm>
    </dsp:sp>
    <dsp:sp modelId="{C8E0AAD0-CC6C-4D3A-877A-482D8AF85152}">
      <dsp:nvSpPr>
        <dsp:cNvPr id="0" name=""/>
        <dsp:cNvSpPr/>
      </dsp:nvSpPr>
      <dsp:spPr>
        <a:xfrm>
          <a:off x="1781632" y="422472"/>
          <a:ext cx="1349197" cy="1349197"/>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E" sz="1500" b="1" kern="1200" dirty="0" smtClean="0">
              <a:solidFill>
                <a:schemeClr val="tx1"/>
              </a:solidFill>
              <a:latin typeface="Arial" panose="020B0604020202020204" pitchFamily="34" charset="0"/>
              <a:cs typeface="Arial" panose="020B0604020202020204" pitchFamily="34" charset="0"/>
            </a:rPr>
            <a:t>Outcomes</a:t>
          </a:r>
          <a:endParaRPr lang="en-IE" sz="1500" b="1" kern="1200" dirty="0">
            <a:solidFill>
              <a:schemeClr val="tx1"/>
            </a:solidFill>
            <a:latin typeface="Arial" panose="020B0604020202020204" pitchFamily="34" charset="0"/>
            <a:cs typeface="Arial" panose="020B0604020202020204" pitchFamily="34" charset="0"/>
          </a:endParaRPr>
        </a:p>
      </dsp:txBody>
      <dsp:txXfrm>
        <a:off x="1847494" y="488334"/>
        <a:ext cx="1217473" cy="1217473"/>
      </dsp:txXfrm>
    </dsp:sp>
    <dsp:sp modelId="{BAD43DF7-3907-4A73-ABE3-9B4A03BD1A71}">
      <dsp:nvSpPr>
        <dsp:cNvPr id="0" name=""/>
        <dsp:cNvSpPr/>
      </dsp:nvSpPr>
      <dsp:spPr>
        <a:xfrm>
          <a:off x="328650" y="1875454"/>
          <a:ext cx="1349197" cy="1349197"/>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E" sz="1500" b="1" kern="1200" dirty="0" smtClean="0">
              <a:solidFill>
                <a:schemeClr val="tx1"/>
              </a:solidFill>
              <a:latin typeface="Arial" panose="020B0604020202020204" pitchFamily="34" charset="0"/>
              <a:cs typeface="Arial" panose="020B0604020202020204" pitchFamily="34" charset="0"/>
            </a:rPr>
            <a:t>Metrics</a:t>
          </a:r>
          <a:endParaRPr lang="en-IE" sz="1500" b="1" kern="1200" dirty="0">
            <a:solidFill>
              <a:schemeClr val="tx1"/>
            </a:solidFill>
            <a:latin typeface="Arial" panose="020B0604020202020204" pitchFamily="34" charset="0"/>
            <a:cs typeface="Arial" panose="020B0604020202020204" pitchFamily="34" charset="0"/>
          </a:endParaRPr>
        </a:p>
      </dsp:txBody>
      <dsp:txXfrm>
        <a:off x="394512" y="1941316"/>
        <a:ext cx="1217473" cy="1217473"/>
      </dsp:txXfrm>
    </dsp:sp>
    <dsp:sp modelId="{C55FDE1F-8219-41F9-8328-9ECC3F0306FA}">
      <dsp:nvSpPr>
        <dsp:cNvPr id="0" name=""/>
        <dsp:cNvSpPr/>
      </dsp:nvSpPr>
      <dsp:spPr>
        <a:xfrm>
          <a:off x="1781632" y="1875454"/>
          <a:ext cx="1349197" cy="1349197"/>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E" sz="1500" b="1" kern="1200" dirty="0" smtClean="0">
              <a:solidFill>
                <a:schemeClr val="tx1"/>
              </a:solidFill>
              <a:latin typeface="Arial" panose="020B0604020202020204" pitchFamily="34" charset="0"/>
              <a:cs typeface="Arial" panose="020B0604020202020204" pitchFamily="34" charset="0"/>
            </a:rPr>
            <a:t>Governance</a:t>
          </a:r>
          <a:endParaRPr lang="en-IE" sz="1500" b="1" kern="1200" dirty="0">
            <a:solidFill>
              <a:schemeClr val="tx1"/>
            </a:solidFill>
            <a:latin typeface="Arial" panose="020B0604020202020204" pitchFamily="34" charset="0"/>
            <a:cs typeface="Arial" panose="020B0604020202020204" pitchFamily="34" charset="0"/>
          </a:endParaRPr>
        </a:p>
      </dsp:txBody>
      <dsp:txXfrm>
        <a:off x="1847494" y="1941316"/>
        <a:ext cx="1217473" cy="12174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4875-FBAF-43EB-9247-4FCEA2BE6E9C}">
      <dsp:nvSpPr>
        <dsp:cNvPr id="0" name=""/>
        <dsp:cNvSpPr/>
      </dsp:nvSpPr>
      <dsp:spPr>
        <a:xfrm>
          <a:off x="557333" y="0"/>
          <a:ext cx="6316443" cy="2357192"/>
        </a:xfrm>
        <a:prstGeom prst="rightArrow">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A9F1C-C67A-427C-8CE7-822F0B2FDD0E}">
      <dsp:nvSpPr>
        <dsp:cNvPr id="0" name=""/>
        <dsp:cNvSpPr/>
      </dsp:nvSpPr>
      <dsp:spPr>
        <a:xfrm>
          <a:off x="251815" y="707157"/>
          <a:ext cx="2229333" cy="942876"/>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latin typeface="Arial" panose="020B0604020202020204" pitchFamily="34" charset="0"/>
              <a:cs typeface="Arial" panose="020B0604020202020204" pitchFamily="34" charset="0"/>
            </a:rPr>
            <a:t>1. Encouraging efficient and effective monopolies </a:t>
          </a:r>
          <a:endParaRPr lang="en-IE" sz="1400" kern="1200" dirty="0">
            <a:latin typeface="Arial" panose="020B0604020202020204" pitchFamily="34" charset="0"/>
            <a:cs typeface="Arial" panose="020B0604020202020204" pitchFamily="34" charset="0"/>
          </a:endParaRPr>
        </a:p>
      </dsp:txBody>
      <dsp:txXfrm>
        <a:off x="297842" y="753184"/>
        <a:ext cx="2137279" cy="850822"/>
      </dsp:txXfrm>
    </dsp:sp>
    <dsp:sp modelId="{DBC942B5-901A-462A-82E4-686DD1A49794}">
      <dsp:nvSpPr>
        <dsp:cNvPr id="0" name=""/>
        <dsp:cNvSpPr/>
      </dsp:nvSpPr>
      <dsp:spPr>
        <a:xfrm>
          <a:off x="2600888" y="707157"/>
          <a:ext cx="2229333" cy="942876"/>
        </a:xfrm>
        <a:prstGeom prst="round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Arial" panose="020B0604020202020204" pitchFamily="34" charset="0"/>
              <a:cs typeface="Arial" panose="020B0604020202020204" pitchFamily="34" charset="0"/>
            </a:rPr>
            <a:t>2. Promoting efficient and competitive markets </a:t>
          </a:r>
          <a:r>
            <a:rPr lang="en-US" sz="1400" kern="1200" smtClean="0">
              <a:latin typeface="Arial" panose="020B0604020202020204" pitchFamily="34" charset="0"/>
              <a:cs typeface="Arial" panose="020B0604020202020204" pitchFamily="34" charset="0"/>
            </a:rPr>
            <a:t>	</a:t>
          </a:r>
          <a:endParaRPr lang="en-IE" sz="1400" kern="1200" dirty="0">
            <a:latin typeface="Arial" panose="020B0604020202020204" pitchFamily="34" charset="0"/>
            <a:cs typeface="Arial" panose="020B0604020202020204" pitchFamily="34" charset="0"/>
          </a:endParaRPr>
        </a:p>
      </dsp:txBody>
      <dsp:txXfrm>
        <a:off x="2646915" y="753184"/>
        <a:ext cx="2137279" cy="850822"/>
      </dsp:txXfrm>
    </dsp:sp>
    <dsp:sp modelId="{66B6D152-9309-42CE-A54C-046EC2C2D9C6}">
      <dsp:nvSpPr>
        <dsp:cNvPr id="0" name=""/>
        <dsp:cNvSpPr/>
      </dsp:nvSpPr>
      <dsp:spPr>
        <a:xfrm>
          <a:off x="4949961" y="707157"/>
          <a:ext cx="2229333" cy="942876"/>
        </a:xfrm>
        <a:prstGeom prst="round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Arial" panose="020B0604020202020204" pitchFamily="34" charset="0"/>
              <a:cs typeface="Arial" panose="020B0604020202020204" pitchFamily="34" charset="0"/>
            </a:rPr>
            <a:t>3. Protecting the long-term interests of business and domestic consumers </a:t>
          </a:r>
          <a:r>
            <a:rPr lang="en-US" sz="1400" kern="1200" smtClean="0">
              <a:latin typeface="Arial" panose="020B0604020202020204" pitchFamily="34" charset="0"/>
              <a:cs typeface="Arial" panose="020B0604020202020204" pitchFamily="34" charset="0"/>
            </a:rPr>
            <a:t>	</a:t>
          </a:r>
          <a:endParaRPr lang="en-IE" sz="1400" kern="1200" dirty="0">
            <a:latin typeface="Arial" panose="020B0604020202020204" pitchFamily="34" charset="0"/>
            <a:cs typeface="Arial" panose="020B0604020202020204" pitchFamily="34" charset="0"/>
          </a:endParaRPr>
        </a:p>
      </dsp:txBody>
      <dsp:txXfrm>
        <a:off x="4995988" y="753184"/>
        <a:ext cx="2137279" cy="8508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5FEE2-7D71-4B8F-9D45-9977550DFE53}">
      <dsp:nvSpPr>
        <dsp:cNvPr id="0" name=""/>
        <dsp:cNvSpPr/>
      </dsp:nvSpPr>
      <dsp:spPr>
        <a:xfrm>
          <a:off x="1031089" y="0"/>
          <a:ext cx="1031088" cy="880290"/>
        </a:xfrm>
        <a:prstGeom prst="trapezoid">
          <a:avLst>
            <a:gd name="adj" fmla="val 5856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GB" sz="1400" kern="1200" dirty="0" smtClean="0"/>
            <a:t>3</a:t>
          </a:r>
          <a:r>
            <a:rPr lang="en-GB" sz="1400" kern="1200" baseline="30000" dirty="0" smtClean="0"/>
            <a:t>rd</a:t>
          </a:r>
          <a:r>
            <a:rPr lang="en-GB" sz="1400" kern="1200" dirty="0" smtClean="0"/>
            <a:t> </a:t>
          </a:r>
        </a:p>
        <a:p>
          <a:pPr lvl="0" algn="ctr" defTabSz="622300">
            <a:lnSpc>
              <a:spcPct val="90000"/>
            </a:lnSpc>
            <a:spcBef>
              <a:spcPct val="0"/>
            </a:spcBef>
            <a:spcAft>
              <a:spcPts val="0"/>
            </a:spcAft>
          </a:pPr>
          <a:r>
            <a:rPr lang="en-GB" sz="1400" kern="1200" dirty="0" smtClean="0"/>
            <a:t>party</a:t>
          </a:r>
        </a:p>
        <a:p>
          <a:pPr lvl="0" algn="ctr" defTabSz="622300">
            <a:lnSpc>
              <a:spcPct val="90000"/>
            </a:lnSpc>
            <a:spcBef>
              <a:spcPct val="0"/>
            </a:spcBef>
            <a:spcAft>
              <a:spcPts val="0"/>
            </a:spcAft>
          </a:pPr>
          <a:r>
            <a:rPr lang="en-GB" sz="1400" kern="1200" dirty="0" smtClean="0"/>
            <a:t> access</a:t>
          </a:r>
          <a:endParaRPr lang="en-IE" sz="1400" kern="1200" dirty="0"/>
        </a:p>
      </dsp:txBody>
      <dsp:txXfrm>
        <a:off x="1031089" y="0"/>
        <a:ext cx="1031088" cy="880290"/>
      </dsp:txXfrm>
    </dsp:sp>
    <dsp:sp modelId="{70DCA8C9-0530-4B37-AC56-C5CF292B68FE}">
      <dsp:nvSpPr>
        <dsp:cNvPr id="0" name=""/>
        <dsp:cNvSpPr/>
      </dsp:nvSpPr>
      <dsp:spPr>
        <a:xfrm>
          <a:off x="515544" y="880290"/>
          <a:ext cx="2062177" cy="880290"/>
        </a:xfrm>
        <a:prstGeom prst="trapezoid">
          <a:avLst>
            <a:gd name="adj" fmla="val 5856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E" sz="1900" kern="1200" dirty="0" smtClean="0"/>
            <a:t>retail competition</a:t>
          </a:r>
          <a:endParaRPr lang="en-IE" sz="1900" kern="1200" dirty="0"/>
        </a:p>
      </dsp:txBody>
      <dsp:txXfrm>
        <a:off x="876425" y="880290"/>
        <a:ext cx="1340415" cy="880290"/>
      </dsp:txXfrm>
    </dsp:sp>
    <dsp:sp modelId="{BF054B50-44F4-44E2-8094-7EF04D99EA29}">
      <dsp:nvSpPr>
        <dsp:cNvPr id="0" name=""/>
        <dsp:cNvSpPr/>
      </dsp:nvSpPr>
      <dsp:spPr>
        <a:xfrm>
          <a:off x="0" y="1760580"/>
          <a:ext cx="3093267" cy="880290"/>
        </a:xfrm>
        <a:prstGeom prst="trapezoid">
          <a:avLst>
            <a:gd name="adj" fmla="val 5856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institutional arrangements (RAs)</a:t>
          </a:r>
          <a:endParaRPr lang="en-IE" sz="1900" kern="1200" dirty="0"/>
        </a:p>
      </dsp:txBody>
      <dsp:txXfrm>
        <a:off x="541321" y="1760580"/>
        <a:ext cx="2010623" cy="8802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8DC19-D5B2-4FAC-A719-DAF9A77DA5DF}">
      <dsp:nvSpPr>
        <dsp:cNvPr id="0" name=""/>
        <dsp:cNvSpPr/>
      </dsp:nvSpPr>
      <dsp:spPr>
        <a:xfrm>
          <a:off x="1159975" y="0"/>
          <a:ext cx="773316" cy="660217"/>
        </a:xfrm>
        <a:prstGeom prst="trapezoid">
          <a:avLst>
            <a:gd name="adj" fmla="val 5856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endParaRPr lang="en-IE" sz="1400" kern="1200" dirty="0" smtClean="0"/>
        </a:p>
        <a:p>
          <a:pPr lvl="0" algn="ctr" defTabSz="622300">
            <a:lnSpc>
              <a:spcPct val="90000"/>
            </a:lnSpc>
            <a:spcBef>
              <a:spcPct val="0"/>
            </a:spcBef>
            <a:spcAft>
              <a:spcPts val="0"/>
            </a:spcAft>
          </a:pPr>
          <a:r>
            <a:rPr lang="en-IE" sz="1400" kern="1200" dirty="0" smtClean="0"/>
            <a:t> RA      role</a:t>
          </a:r>
          <a:endParaRPr lang="en-IE" sz="1400" kern="1200" dirty="0"/>
        </a:p>
      </dsp:txBody>
      <dsp:txXfrm>
        <a:off x="1159975" y="0"/>
        <a:ext cx="773316" cy="660217"/>
      </dsp:txXfrm>
    </dsp:sp>
    <dsp:sp modelId="{F5C93E86-F654-435A-8BFF-EC0F2B612151}">
      <dsp:nvSpPr>
        <dsp:cNvPr id="0" name=""/>
        <dsp:cNvSpPr/>
      </dsp:nvSpPr>
      <dsp:spPr>
        <a:xfrm>
          <a:off x="773316" y="660217"/>
          <a:ext cx="1546633" cy="660217"/>
        </a:xfrm>
        <a:prstGeom prst="trapezoid">
          <a:avLst>
            <a:gd name="adj" fmla="val 5856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IE" sz="1400" kern="1200" dirty="0" smtClean="0"/>
            <a:t>tariff transparency</a:t>
          </a:r>
          <a:endParaRPr lang="en-IE" sz="1400" kern="1200" dirty="0"/>
        </a:p>
      </dsp:txBody>
      <dsp:txXfrm>
        <a:off x="1043977" y="660217"/>
        <a:ext cx="1005311" cy="660217"/>
      </dsp:txXfrm>
    </dsp:sp>
    <dsp:sp modelId="{05352C2A-E937-4892-A2BC-E43E1F7AF6C0}">
      <dsp:nvSpPr>
        <dsp:cNvPr id="0" name=""/>
        <dsp:cNvSpPr/>
      </dsp:nvSpPr>
      <dsp:spPr>
        <a:xfrm>
          <a:off x="386658" y="1320435"/>
          <a:ext cx="2319950" cy="660217"/>
        </a:xfrm>
        <a:prstGeom prst="trapezoid">
          <a:avLst>
            <a:gd name="adj" fmla="val 5856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GB" sz="1400" kern="1200" dirty="0" smtClean="0"/>
            <a:t>cost reflective balancing mechanism</a:t>
          </a:r>
          <a:endParaRPr lang="en-IE" sz="1400" kern="1200" dirty="0"/>
        </a:p>
      </dsp:txBody>
      <dsp:txXfrm>
        <a:off x="792649" y="1320435"/>
        <a:ext cx="1507967" cy="660217"/>
      </dsp:txXfrm>
    </dsp:sp>
    <dsp:sp modelId="{BF054B50-44F4-44E2-8094-7EF04D99EA29}">
      <dsp:nvSpPr>
        <dsp:cNvPr id="0" name=""/>
        <dsp:cNvSpPr/>
      </dsp:nvSpPr>
      <dsp:spPr>
        <a:xfrm>
          <a:off x="0" y="1980653"/>
          <a:ext cx="3093267" cy="660217"/>
        </a:xfrm>
        <a:prstGeom prst="trapezoid">
          <a:avLst>
            <a:gd name="adj" fmla="val 5856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GB" sz="1400" kern="1200" dirty="0" smtClean="0"/>
            <a:t>legally separate network operators  </a:t>
          </a:r>
          <a:endParaRPr lang="en-IE" sz="1400" kern="1200" dirty="0"/>
        </a:p>
      </dsp:txBody>
      <dsp:txXfrm>
        <a:off x="541321" y="1980653"/>
        <a:ext cx="2010623" cy="6602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886BA-248D-4975-B91B-3D1063A5B2A0}">
      <dsp:nvSpPr>
        <dsp:cNvPr id="0" name=""/>
        <dsp:cNvSpPr/>
      </dsp:nvSpPr>
      <dsp:spPr>
        <a:xfrm>
          <a:off x="356050" y="754"/>
          <a:ext cx="1172116" cy="586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GB" sz="3300" kern="1200" dirty="0" smtClean="0"/>
            <a:t>NIE</a:t>
          </a:r>
          <a:endParaRPr lang="en-IE" sz="3300" kern="1200" dirty="0"/>
        </a:p>
      </dsp:txBody>
      <dsp:txXfrm>
        <a:off x="373215" y="17919"/>
        <a:ext cx="1137786" cy="551728"/>
      </dsp:txXfrm>
    </dsp:sp>
    <dsp:sp modelId="{69289D01-83E8-4CEA-AFE9-2AA70AAC3A4D}">
      <dsp:nvSpPr>
        <dsp:cNvPr id="0" name=""/>
        <dsp:cNvSpPr/>
      </dsp:nvSpPr>
      <dsp:spPr>
        <a:xfrm>
          <a:off x="473262" y="586812"/>
          <a:ext cx="117211" cy="439543"/>
        </a:xfrm>
        <a:custGeom>
          <a:avLst/>
          <a:gdLst/>
          <a:ahLst/>
          <a:cxnLst/>
          <a:rect l="0" t="0" r="0" b="0"/>
          <a:pathLst>
            <a:path>
              <a:moveTo>
                <a:pt x="0" y="0"/>
              </a:moveTo>
              <a:lnTo>
                <a:pt x="0" y="439543"/>
              </a:lnTo>
              <a:lnTo>
                <a:pt x="117211" y="43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C7FEE-67BB-4054-B860-AF2BA5171D67}">
      <dsp:nvSpPr>
        <dsp:cNvPr id="0" name=""/>
        <dsp:cNvSpPr/>
      </dsp:nvSpPr>
      <dsp:spPr>
        <a:xfrm>
          <a:off x="590474" y="733326"/>
          <a:ext cx="937692" cy="586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Supply</a:t>
          </a:r>
          <a:endParaRPr lang="en-IE" sz="1600" kern="1200" dirty="0"/>
        </a:p>
      </dsp:txBody>
      <dsp:txXfrm>
        <a:off x="607639" y="750491"/>
        <a:ext cx="903362" cy="551728"/>
      </dsp:txXfrm>
    </dsp:sp>
    <dsp:sp modelId="{48CB4D68-85AF-4DE0-84C4-AB0701BA1F3E}">
      <dsp:nvSpPr>
        <dsp:cNvPr id="0" name=""/>
        <dsp:cNvSpPr/>
      </dsp:nvSpPr>
      <dsp:spPr>
        <a:xfrm>
          <a:off x="473262" y="586812"/>
          <a:ext cx="117211" cy="1172116"/>
        </a:xfrm>
        <a:custGeom>
          <a:avLst/>
          <a:gdLst/>
          <a:ahLst/>
          <a:cxnLst/>
          <a:rect l="0" t="0" r="0" b="0"/>
          <a:pathLst>
            <a:path>
              <a:moveTo>
                <a:pt x="0" y="0"/>
              </a:moveTo>
              <a:lnTo>
                <a:pt x="0" y="1172116"/>
              </a:lnTo>
              <a:lnTo>
                <a:pt x="117211" y="1172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DF144-661D-4C8C-912A-7BB83742A9CD}">
      <dsp:nvSpPr>
        <dsp:cNvPr id="0" name=""/>
        <dsp:cNvSpPr/>
      </dsp:nvSpPr>
      <dsp:spPr>
        <a:xfrm>
          <a:off x="590474" y="1465899"/>
          <a:ext cx="937692" cy="586058"/>
        </a:xfrm>
        <a:prstGeom prst="roundRect">
          <a:avLst>
            <a:gd name="adj" fmla="val 10000"/>
          </a:avLst>
        </a:prstGeom>
        <a:solidFill>
          <a:srgbClr val="D8CA9C">
            <a:alpha val="90000"/>
          </a:srgbClr>
        </a:solidFill>
        <a:ln w="25400" cap="flat" cmpd="sng" algn="ctr">
          <a:solidFill>
            <a:srgbClr val="C8B474"/>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SONI</a:t>
          </a:r>
          <a:endParaRPr lang="en-IE" sz="1600" b="1" kern="1200" dirty="0">
            <a:solidFill>
              <a:schemeClr val="bg1"/>
            </a:solidFill>
          </a:endParaRPr>
        </a:p>
      </dsp:txBody>
      <dsp:txXfrm>
        <a:off x="607639" y="1483064"/>
        <a:ext cx="903362" cy="551728"/>
      </dsp:txXfrm>
    </dsp:sp>
    <dsp:sp modelId="{96BF783B-13DE-4E66-89F8-A8CF81FEB827}">
      <dsp:nvSpPr>
        <dsp:cNvPr id="0" name=""/>
        <dsp:cNvSpPr/>
      </dsp:nvSpPr>
      <dsp:spPr>
        <a:xfrm>
          <a:off x="473262" y="586812"/>
          <a:ext cx="117211" cy="1904688"/>
        </a:xfrm>
        <a:custGeom>
          <a:avLst/>
          <a:gdLst/>
          <a:ahLst/>
          <a:cxnLst/>
          <a:rect l="0" t="0" r="0" b="0"/>
          <a:pathLst>
            <a:path>
              <a:moveTo>
                <a:pt x="0" y="0"/>
              </a:moveTo>
              <a:lnTo>
                <a:pt x="0" y="1904688"/>
              </a:lnTo>
              <a:lnTo>
                <a:pt x="117211" y="1904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E00E62-81DA-4D34-A930-8D42B753C708}">
      <dsp:nvSpPr>
        <dsp:cNvPr id="0" name=""/>
        <dsp:cNvSpPr/>
      </dsp:nvSpPr>
      <dsp:spPr>
        <a:xfrm>
          <a:off x="590474" y="2198472"/>
          <a:ext cx="937692" cy="586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Networks</a:t>
          </a:r>
          <a:endParaRPr lang="en-IE" sz="1600" kern="1200" dirty="0"/>
        </a:p>
      </dsp:txBody>
      <dsp:txXfrm>
        <a:off x="607639" y="2215637"/>
        <a:ext cx="903362" cy="551728"/>
      </dsp:txXfrm>
    </dsp:sp>
    <dsp:sp modelId="{8206DF18-31CF-4273-BF2C-83948AF670F9}">
      <dsp:nvSpPr>
        <dsp:cNvPr id="0" name=""/>
        <dsp:cNvSpPr/>
      </dsp:nvSpPr>
      <dsp:spPr>
        <a:xfrm>
          <a:off x="473262" y="586812"/>
          <a:ext cx="117211" cy="2637261"/>
        </a:xfrm>
        <a:custGeom>
          <a:avLst/>
          <a:gdLst/>
          <a:ahLst/>
          <a:cxnLst/>
          <a:rect l="0" t="0" r="0" b="0"/>
          <a:pathLst>
            <a:path>
              <a:moveTo>
                <a:pt x="0" y="0"/>
              </a:moveTo>
              <a:lnTo>
                <a:pt x="0" y="2637261"/>
              </a:lnTo>
              <a:lnTo>
                <a:pt x="117211" y="2637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CD23A-17C5-4804-B3C6-CEA0F536D206}">
      <dsp:nvSpPr>
        <dsp:cNvPr id="0" name=""/>
        <dsp:cNvSpPr/>
      </dsp:nvSpPr>
      <dsp:spPr>
        <a:xfrm>
          <a:off x="590474" y="2931044"/>
          <a:ext cx="937692" cy="586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PPB</a:t>
          </a:r>
          <a:endParaRPr lang="en-IE" sz="1600" kern="1200" dirty="0"/>
        </a:p>
      </dsp:txBody>
      <dsp:txXfrm>
        <a:off x="607639" y="2948209"/>
        <a:ext cx="903362" cy="5517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7126"/>
          </a:xfrm>
          <a:prstGeom prst="rect">
            <a:avLst/>
          </a:prstGeom>
        </p:spPr>
        <p:txBody>
          <a:bodyPr vert="horz" lIns="91430" tIns="45714" rIns="91430" bIns="45714" rtlCol="0"/>
          <a:lstStyle>
            <a:lvl1pPr algn="l">
              <a:defRPr sz="1200"/>
            </a:lvl1pPr>
          </a:lstStyle>
          <a:p>
            <a:pPr>
              <a:defRPr/>
            </a:pPr>
            <a:endParaRPr lang="en-GB"/>
          </a:p>
        </p:txBody>
      </p:sp>
      <p:sp>
        <p:nvSpPr>
          <p:cNvPr id="3" name="Date Placeholder 2"/>
          <p:cNvSpPr>
            <a:spLocks noGrp="1"/>
          </p:cNvSpPr>
          <p:nvPr>
            <p:ph type="dt" sz="quarter" idx="1"/>
          </p:nvPr>
        </p:nvSpPr>
        <p:spPr>
          <a:xfrm>
            <a:off x="3854452" y="0"/>
            <a:ext cx="2949575" cy="497126"/>
          </a:xfrm>
          <a:prstGeom prst="rect">
            <a:avLst/>
          </a:prstGeom>
        </p:spPr>
        <p:txBody>
          <a:bodyPr vert="horz" lIns="91430" tIns="45714" rIns="91430" bIns="45714" rtlCol="0"/>
          <a:lstStyle>
            <a:lvl1pPr algn="r">
              <a:defRPr sz="1200"/>
            </a:lvl1pPr>
          </a:lstStyle>
          <a:p>
            <a:pPr>
              <a:defRPr/>
            </a:pPr>
            <a:fld id="{13D2DCEE-CB50-4155-B6F1-55245E4A9C60}" type="datetimeFigureOut">
              <a:rPr lang="en-GB"/>
              <a:pPr>
                <a:defRPr/>
              </a:pPr>
              <a:t>15/11/2018</a:t>
            </a:fld>
            <a:endParaRPr lang="en-GB"/>
          </a:p>
        </p:txBody>
      </p:sp>
      <p:sp>
        <p:nvSpPr>
          <p:cNvPr id="4" name="Footer Placeholder 3"/>
          <p:cNvSpPr>
            <a:spLocks noGrp="1"/>
          </p:cNvSpPr>
          <p:nvPr>
            <p:ph type="ftr" sz="quarter" idx="2"/>
          </p:nvPr>
        </p:nvSpPr>
        <p:spPr>
          <a:xfrm>
            <a:off x="2" y="9445387"/>
            <a:ext cx="2949575" cy="497125"/>
          </a:xfrm>
          <a:prstGeom prst="rect">
            <a:avLst/>
          </a:prstGeom>
        </p:spPr>
        <p:txBody>
          <a:bodyPr vert="horz" lIns="91430" tIns="45714" rIns="91430" bIns="45714"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4452" y="9445387"/>
            <a:ext cx="2949575" cy="497125"/>
          </a:xfrm>
          <a:prstGeom prst="rect">
            <a:avLst/>
          </a:prstGeom>
        </p:spPr>
        <p:txBody>
          <a:bodyPr vert="horz" lIns="91430" tIns="45714" rIns="91430" bIns="45714" rtlCol="0" anchor="b"/>
          <a:lstStyle>
            <a:lvl1pPr algn="r">
              <a:defRPr sz="1200"/>
            </a:lvl1pPr>
          </a:lstStyle>
          <a:p>
            <a:pPr>
              <a:defRPr/>
            </a:pPr>
            <a:fld id="{15994AC0-A806-45F3-B1CF-BE4046ED00CD}" type="slidenum">
              <a:rPr lang="en-GB"/>
              <a:pPr>
                <a:defRPr/>
              </a:pPr>
              <a:t>‹#›</a:t>
            </a:fld>
            <a:endParaRPr lang="en-GB"/>
          </a:p>
        </p:txBody>
      </p:sp>
    </p:spTree>
    <p:extLst>
      <p:ext uri="{BB962C8B-B14F-4D97-AF65-F5344CB8AC3E}">
        <p14:creationId xmlns:p14="http://schemas.microsoft.com/office/powerpoint/2010/main" val="3919194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0"/>
            <a:ext cx="2949575" cy="497126"/>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defRPr sz="1200"/>
            </a:lvl1pPr>
          </a:lstStyle>
          <a:p>
            <a:pPr>
              <a:defRPr/>
            </a:pPr>
            <a:endParaRPr lang="en-GB"/>
          </a:p>
        </p:txBody>
      </p:sp>
      <p:sp>
        <p:nvSpPr>
          <p:cNvPr id="15363" name="Rectangle 3"/>
          <p:cNvSpPr>
            <a:spLocks noGrp="1" noChangeArrowheads="1"/>
          </p:cNvSpPr>
          <p:nvPr>
            <p:ph type="dt" idx="1"/>
          </p:nvPr>
        </p:nvSpPr>
        <p:spPr bwMode="auto">
          <a:xfrm>
            <a:off x="3854452" y="0"/>
            <a:ext cx="2949575" cy="497126"/>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00"/>
            </a:lvl1pPr>
          </a:lstStyle>
          <a:p>
            <a:pPr>
              <a:defRPr/>
            </a:pPr>
            <a:endParaRPr lang="en-GB"/>
          </a:p>
        </p:txBody>
      </p:sp>
      <p:sp>
        <p:nvSpPr>
          <p:cNvPr id="1024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1040" y="4723488"/>
            <a:ext cx="5443537" cy="4474131"/>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2" y="9445387"/>
            <a:ext cx="2949575" cy="497125"/>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defRPr sz="1200"/>
            </a:lvl1pPr>
          </a:lstStyle>
          <a:p>
            <a:pPr>
              <a:defRPr/>
            </a:pPr>
            <a:endParaRPr lang="en-GB"/>
          </a:p>
        </p:txBody>
      </p:sp>
      <p:sp>
        <p:nvSpPr>
          <p:cNvPr id="15367" name="Rectangle 7"/>
          <p:cNvSpPr>
            <a:spLocks noGrp="1" noChangeArrowheads="1"/>
          </p:cNvSpPr>
          <p:nvPr>
            <p:ph type="sldNum" sz="quarter" idx="5"/>
          </p:nvPr>
        </p:nvSpPr>
        <p:spPr bwMode="auto">
          <a:xfrm>
            <a:off x="3854452" y="9445387"/>
            <a:ext cx="2949575" cy="497125"/>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defRPr sz="1200"/>
            </a:lvl1pPr>
          </a:lstStyle>
          <a:p>
            <a:pPr>
              <a:defRPr/>
            </a:pPr>
            <a:fld id="{5B1711B7-9D1A-43F2-92B6-08A8B0D4FD96}" type="slidenum">
              <a:rPr lang="en-GB"/>
              <a:pPr>
                <a:defRPr/>
              </a:pPr>
              <a:t>‹#›</a:t>
            </a:fld>
            <a:endParaRPr lang="en-GB"/>
          </a:p>
        </p:txBody>
      </p:sp>
    </p:spTree>
    <p:extLst>
      <p:ext uri="{BB962C8B-B14F-4D97-AF65-F5344CB8AC3E}">
        <p14:creationId xmlns:p14="http://schemas.microsoft.com/office/powerpoint/2010/main" val="2126008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B1711B7-9D1A-43F2-92B6-08A8B0D4FD96}" type="slidenum">
              <a:rPr lang="en-GB" smtClean="0"/>
              <a:pPr>
                <a:defRPr/>
              </a:pPr>
              <a:t>1</a:t>
            </a:fld>
            <a:endParaRPr lang="en-GB" dirty="0"/>
          </a:p>
        </p:txBody>
      </p:sp>
    </p:spTree>
    <p:extLst>
      <p:ext uri="{BB962C8B-B14F-4D97-AF65-F5344CB8AC3E}">
        <p14:creationId xmlns:p14="http://schemas.microsoft.com/office/powerpoint/2010/main" val="363765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C51B63-25D9-4030-9FD4-4006F1E17E51}" type="slidenum">
              <a:rPr lang="en-IE" altLang="en-US" smtClean="0">
                <a:solidFill>
                  <a:prstClr val="black"/>
                </a:solidFill>
              </a:rPr>
              <a:pPr eaLnBrk="1" hangingPunct="1">
                <a:spcBef>
                  <a:spcPct val="0"/>
                </a:spcBef>
              </a:pPr>
              <a:t>17</a:t>
            </a:fld>
            <a:endParaRPr lang="en-IE" altLang="en-US" smtClean="0">
              <a:solidFill>
                <a:prstClr val="black"/>
              </a:solidFill>
            </a:endParaRPr>
          </a:p>
        </p:txBody>
      </p:sp>
    </p:spTree>
    <p:extLst>
      <p:ext uri="{BB962C8B-B14F-4D97-AF65-F5344CB8AC3E}">
        <p14:creationId xmlns:p14="http://schemas.microsoft.com/office/powerpoint/2010/main" val="396741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2342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0434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0C202FC1-CE28-4022-BF9D-FB693424AE08}" type="slidenum">
              <a:rPr lang="en-IE" smtClean="0">
                <a:solidFill>
                  <a:prstClr val="black"/>
                </a:solidFill>
              </a:rPr>
              <a:pPr>
                <a:defRPr/>
              </a:pPr>
              <a:t>20</a:t>
            </a:fld>
            <a:endParaRPr lang="en-IE">
              <a:solidFill>
                <a:prstClr val="black"/>
              </a:solidFill>
            </a:endParaRPr>
          </a:p>
        </p:txBody>
      </p:sp>
    </p:spTree>
    <p:extLst>
      <p:ext uri="{BB962C8B-B14F-4D97-AF65-F5344CB8AC3E}">
        <p14:creationId xmlns:p14="http://schemas.microsoft.com/office/powerpoint/2010/main" val="407406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66502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0685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1351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4152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599431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9719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28931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92175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38959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13222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5968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738327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58336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90989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631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503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54924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54259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15637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58403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317372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91700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82429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042590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backdrop of increasing European policy requirements and public opinion.</a:t>
            </a:r>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823150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57283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0292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8417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8033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95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SONI’s roles, services and activities</a:t>
            </a:r>
            <a:r>
              <a:rPr lang="en-IE" baseline="0" dirty="0" smtClean="0"/>
              <a:t> have not evolved randomly</a:t>
            </a:r>
          </a:p>
          <a:p>
            <a:r>
              <a:rPr lang="en-IE" baseline="0" dirty="0" smtClean="0"/>
              <a:t>They are the result of 20 years of legislation and regulatory decisions</a:t>
            </a:r>
          </a:p>
          <a:p>
            <a:r>
              <a:rPr lang="en-IE" baseline="0" dirty="0" smtClean="0"/>
              <a:t>The next few slides provide a potted history of SONI’s role….</a:t>
            </a:r>
            <a:endParaRPr lang="en-IE" dirty="0"/>
          </a:p>
        </p:txBody>
      </p:sp>
      <p:sp>
        <p:nvSpPr>
          <p:cNvPr id="4" name="Slide Number Placeholder 3"/>
          <p:cNvSpPr>
            <a:spLocks noGrp="1"/>
          </p:cNvSpPr>
          <p:nvPr>
            <p:ph type="sldNum" sz="quarter" idx="10"/>
          </p:nvPr>
        </p:nvSpPr>
        <p:spPr/>
        <p:txBody>
          <a:bodyPr/>
          <a:lstStyle/>
          <a:p>
            <a:fld id="{0A2F7091-23A6-494E-BA54-4B2A62261AF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8393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E9313F-6898-4AF6-A9BD-8AF22DA551F7}" type="slidenum">
              <a:rPr lang="en-IE" altLang="en-US" smtClean="0">
                <a:solidFill>
                  <a:prstClr val="black"/>
                </a:solidFill>
              </a:rPr>
              <a:pPr eaLnBrk="1" hangingPunct="1">
                <a:spcBef>
                  <a:spcPct val="0"/>
                </a:spcBef>
              </a:pPr>
              <a:t>16</a:t>
            </a:fld>
            <a:endParaRPr lang="en-IE" altLang="en-US" smtClean="0">
              <a:solidFill>
                <a:prstClr val="black"/>
              </a:solidFill>
            </a:endParaRPr>
          </a:p>
        </p:txBody>
      </p:sp>
    </p:spTree>
    <p:extLst>
      <p:ext uri="{BB962C8B-B14F-4D97-AF65-F5344CB8AC3E}">
        <p14:creationId xmlns:p14="http://schemas.microsoft.com/office/powerpoint/2010/main" val="3678847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3" name="Picture 8" descr="Utility Regulator logo.jpg"/>
          <p:cNvPicPr>
            <a:picLocks noChangeAspect="1"/>
          </p:cNvPicPr>
          <p:nvPr userDrawn="1"/>
        </p:nvPicPr>
        <p:blipFill>
          <a:blip r:embed="rId2" cstate="print"/>
          <a:srcRect/>
          <a:stretch>
            <a:fillRect/>
          </a:stretch>
        </p:blipFill>
        <p:spPr bwMode="auto">
          <a:xfrm>
            <a:off x="5929313" y="428625"/>
            <a:ext cx="2882900" cy="714375"/>
          </a:xfrm>
          <a:prstGeom prst="rect">
            <a:avLst/>
          </a:prstGeom>
          <a:noFill/>
          <a:ln w="9525">
            <a:noFill/>
            <a:miter lim="800000"/>
            <a:headEnd/>
            <a:tailEnd/>
          </a:ln>
        </p:spPr>
      </p:pic>
      <p:pic>
        <p:nvPicPr>
          <p:cNvPr id="4" name="Picture 9" descr="NI Water 162.jpg"/>
          <p:cNvPicPr>
            <a:picLocks noChangeAspect="1"/>
          </p:cNvPicPr>
          <p:nvPr userDrawn="1"/>
        </p:nvPicPr>
        <p:blipFill>
          <a:blip r:embed="rId3" cstate="print"/>
          <a:srcRect/>
          <a:stretch>
            <a:fillRect/>
          </a:stretch>
        </p:blipFill>
        <p:spPr bwMode="auto">
          <a:xfrm>
            <a:off x="5978525" y="4076700"/>
            <a:ext cx="3165475" cy="3281363"/>
          </a:xfrm>
          <a:prstGeom prst="rect">
            <a:avLst/>
          </a:prstGeom>
          <a:noFill/>
          <a:ln w="9525">
            <a:noFill/>
            <a:miter lim="800000"/>
            <a:headEnd/>
            <a:tailEnd/>
          </a:ln>
        </p:spPr>
      </p:pic>
      <p:pic>
        <p:nvPicPr>
          <p:cNvPr id="5" name="Picture 10" descr="DSC_0489.jpg"/>
          <p:cNvPicPr>
            <a:picLocks noChangeAspect="1"/>
          </p:cNvPicPr>
          <p:nvPr userDrawn="1"/>
        </p:nvPicPr>
        <p:blipFill>
          <a:blip r:embed="rId4" cstate="print"/>
          <a:srcRect t="23509" b="8900"/>
          <a:stretch>
            <a:fillRect/>
          </a:stretch>
        </p:blipFill>
        <p:spPr bwMode="auto">
          <a:xfrm>
            <a:off x="0" y="4071938"/>
            <a:ext cx="3143250" cy="3286125"/>
          </a:xfrm>
          <a:prstGeom prst="rect">
            <a:avLst/>
          </a:prstGeom>
          <a:noFill/>
          <a:ln w="9525">
            <a:noFill/>
            <a:miter lim="800000"/>
            <a:headEnd/>
            <a:tailEnd/>
          </a:ln>
        </p:spPr>
      </p:pic>
      <p:pic>
        <p:nvPicPr>
          <p:cNvPr id="6" name="Picture 11" descr="DSC_0588.jpg"/>
          <p:cNvPicPr>
            <a:picLocks noChangeAspect="1"/>
          </p:cNvPicPr>
          <p:nvPr userDrawn="1"/>
        </p:nvPicPr>
        <p:blipFill>
          <a:blip r:embed="rId5" cstate="print"/>
          <a:srcRect l="33006" t="52083"/>
          <a:stretch>
            <a:fillRect/>
          </a:stretch>
        </p:blipFill>
        <p:spPr bwMode="auto">
          <a:xfrm>
            <a:off x="2811463" y="4071938"/>
            <a:ext cx="3189287" cy="3286125"/>
          </a:xfrm>
          <a:prstGeom prst="rect">
            <a:avLst/>
          </a:prstGeom>
          <a:noFill/>
          <a:ln w="9525">
            <a:noFill/>
            <a:miter lim="800000"/>
            <a:headEnd/>
            <a:tailEnd/>
          </a:ln>
        </p:spPr>
      </p:pic>
      <p:sp>
        <p:nvSpPr>
          <p:cNvPr id="3084" name="Rectangle 12"/>
          <p:cNvSpPr>
            <a:spLocks noGrp="1" noChangeArrowheads="1"/>
          </p:cNvSpPr>
          <p:nvPr>
            <p:ph type="ctrTitle" sz="quarter"/>
          </p:nvPr>
        </p:nvSpPr>
        <p:spPr>
          <a:xfrm>
            <a:off x="1285852" y="2425696"/>
            <a:ext cx="6505575" cy="503238"/>
          </a:xfrm>
        </p:spPr>
        <p:txBody>
          <a:bodyPr/>
          <a:lstStyle>
            <a:lvl1pPr algn="ctr">
              <a:defRPr sz="4400">
                <a:solidFill>
                  <a:schemeClr val="tx1"/>
                </a:solidFill>
              </a:defRPr>
            </a:lvl1pPr>
          </a:lstStyle>
          <a:p>
            <a:r>
              <a:rPr lang="en-US" smtClean="0"/>
              <a:t>Click to edit Master title style</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49275"/>
            <a:ext cx="1974850" cy="5541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1825" y="549275"/>
            <a:ext cx="5773738" cy="5541963"/>
          </a:xfrm>
        </p:spPr>
        <p:txBody>
          <a:bodyPr vert="eaVert"/>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8"/>
          <p:cNvSpPr>
            <a:spLocks noGrp="1" noChangeArrowheads="1"/>
          </p:cNvSpPr>
          <p:nvPr>
            <p:ph type="sldNum" sz="quarter" idx="10"/>
          </p:nvPr>
        </p:nvSpPr>
        <p:spPr>
          <a:ln/>
        </p:spPr>
        <p:txBody>
          <a:bodyPr/>
          <a:lstStyle>
            <a:lvl1pPr>
              <a:defRPr/>
            </a:lvl1pPr>
          </a:lstStyle>
          <a:p>
            <a:pPr>
              <a:defRPr/>
            </a:pPr>
            <a:fld id="{FDF963AD-08DD-4D27-AD3C-1DD69830D1E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1825" y="549275"/>
            <a:ext cx="6505575" cy="5651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31825" y="1341438"/>
            <a:ext cx="3873500" cy="474980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7725" y="1341438"/>
            <a:ext cx="3875088" cy="474980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8"/>
          <p:cNvSpPr>
            <a:spLocks noGrp="1" noChangeArrowheads="1"/>
          </p:cNvSpPr>
          <p:nvPr>
            <p:ph type="sldNum" sz="quarter" idx="10"/>
          </p:nvPr>
        </p:nvSpPr>
        <p:spPr>
          <a:ln/>
        </p:spPr>
        <p:txBody>
          <a:bodyPr/>
          <a:lstStyle>
            <a:lvl1pPr>
              <a:defRPr/>
            </a:lvl1pPr>
          </a:lstStyle>
          <a:p>
            <a:pPr>
              <a:defRPr/>
            </a:pPr>
            <a:fld id="{F93101A4-B912-438C-8A50-BE2988FD693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1" descr="EIRGRID_2015_GRADIENT.jpg"/>
          <p:cNvPicPr>
            <a:picLocks noChangeAspect="1"/>
          </p:cNvPicPr>
          <p:nvPr/>
        </p:nvPicPr>
        <p:blipFill>
          <a:blip r:embed="rId2">
            <a:extLst>
              <a:ext uri="{28A0092B-C50C-407E-A947-70E740481C1C}">
                <a14:useLocalDpi xmlns:a14="http://schemas.microsoft.com/office/drawing/2010/main" val="0"/>
              </a:ext>
            </a:extLst>
          </a:blip>
          <a:srcRect t="24648" r="1205"/>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A71A5CAE-5B60-4859-A2EE-8E120CCD226D}"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162C1F17-5ED6-4ECD-ADE2-22253C3022C0}" type="slidenum">
              <a:rPr lang="en-GB" altLang="en-US"/>
              <a:pPr/>
              <a:t>‹#›</a:t>
            </a:fld>
            <a:endParaRPr lang="en-GB" altLang="en-US"/>
          </a:p>
        </p:txBody>
      </p:sp>
    </p:spTree>
    <p:extLst>
      <p:ext uri="{BB962C8B-B14F-4D97-AF65-F5344CB8AC3E}">
        <p14:creationId xmlns:p14="http://schemas.microsoft.com/office/powerpoint/2010/main" val="76028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611" r="6145"/>
          <a:stretch>
            <a:fillRect/>
          </a:stretch>
        </p:blipFill>
        <p:spPr bwMode="auto">
          <a:xfrm>
            <a:off x="-25400" y="0"/>
            <a:ext cx="92360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F5B035F9-1CD2-4AD2-B3B1-258022D5CE62}"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A4E0B2D3-DE10-4086-82DB-0F29C81F3B1B}" type="slidenum">
              <a:rPr lang="en-GB" altLang="en-US"/>
              <a:pPr/>
              <a:t>‹#›</a:t>
            </a:fld>
            <a:endParaRPr lang="en-GB" altLang="en-US"/>
          </a:p>
        </p:txBody>
      </p:sp>
    </p:spTree>
    <p:extLst>
      <p:ext uri="{BB962C8B-B14F-4D97-AF65-F5344CB8AC3E}">
        <p14:creationId xmlns:p14="http://schemas.microsoft.com/office/powerpoint/2010/main" val="242599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354" r="6012"/>
          <a:stretch>
            <a:fillRect/>
          </a:stretch>
        </p:blipFill>
        <p:spPr bwMode="auto">
          <a:xfrm>
            <a:off x="-25400" y="-25400"/>
            <a:ext cx="92360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C8B65272-5C4B-4303-8C43-C69EDB1E3984}"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142B2DC1-DCFC-4B54-8731-9F2FBB0D3895}" type="slidenum">
              <a:rPr lang="en-GB" altLang="en-US"/>
              <a:pPr/>
              <a:t>‹#›</a:t>
            </a:fld>
            <a:endParaRPr lang="en-GB" altLang="en-US"/>
          </a:p>
        </p:txBody>
      </p:sp>
    </p:spTree>
    <p:extLst>
      <p:ext uri="{BB962C8B-B14F-4D97-AF65-F5344CB8AC3E}">
        <p14:creationId xmlns:p14="http://schemas.microsoft.com/office/powerpoint/2010/main" val="583068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305" r="5067"/>
          <a:stretch>
            <a:fillRect/>
          </a:stretch>
        </p:blipFill>
        <p:spPr bwMode="auto">
          <a:xfrm>
            <a:off x="-25400" y="0"/>
            <a:ext cx="92360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50CC52E1-B6E3-4967-83C9-DB22FFE660F8}"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610B96A3-C56C-423C-8DD8-3B79D18EEF24}" type="slidenum">
              <a:rPr lang="en-GB" altLang="en-US"/>
              <a:pPr/>
              <a:t>‹#›</a:t>
            </a:fld>
            <a:endParaRPr lang="en-GB" altLang="en-US"/>
          </a:p>
        </p:txBody>
      </p:sp>
    </p:spTree>
    <p:extLst>
      <p:ext uri="{BB962C8B-B14F-4D97-AF65-F5344CB8AC3E}">
        <p14:creationId xmlns:p14="http://schemas.microsoft.com/office/powerpoint/2010/main" val="208338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6395" r="5067"/>
          <a:stretch>
            <a:fillRect/>
          </a:stretch>
        </p:blipFill>
        <p:spPr bwMode="auto">
          <a:xfrm>
            <a:off x="-25400" y="0"/>
            <a:ext cx="9236075"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0B833E30-CD72-4CA5-A81F-EA15DF2E96A6}"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97A63644-98D3-450B-8955-4A405B713957}" type="slidenum">
              <a:rPr lang="en-GB" altLang="en-US"/>
              <a:pPr/>
              <a:t>‹#›</a:t>
            </a:fld>
            <a:endParaRPr lang="en-GB" altLang="en-US"/>
          </a:p>
        </p:txBody>
      </p:sp>
    </p:spTree>
    <p:extLst>
      <p:ext uri="{BB962C8B-B14F-4D97-AF65-F5344CB8AC3E}">
        <p14:creationId xmlns:p14="http://schemas.microsoft.com/office/powerpoint/2010/main" val="2383558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C0DE3B-EAE6-4236-AC78-892B19CFB699}" type="datetimeFigureOut">
              <a:rPr lang="en-GB" altLang="en-US"/>
              <a:pPr/>
              <a:t>15/11/2018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4709A3-5C23-40C5-A144-322164E82EE9}" type="slidenum">
              <a:rPr lang="en-GB" altLang="en-US"/>
              <a:pPr/>
              <a:t>‹#›</a:t>
            </a:fld>
            <a:endParaRPr lang="en-GB" altLang="en-US"/>
          </a:p>
        </p:txBody>
      </p:sp>
    </p:spTree>
    <p:extLst>
      <p:ext uri="{BB962C8B-B14F-4D97-AF65-F5344CB8AC3E}">
        <p14:creationId xmlns:p14="http://schemas.microsoft.com/office/powerpoint/2010/main" val="627624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txBox="1">
            <a:spLocks/>
          </p:cNvSpPr>
          <p:nvPr/>
        </p:nvSpPr>
        <p:spPr>
          <a:xfrm>
            <a:off x="722313" y="2730500"/>
            <a:ext cx="7772400" cy="1362075"/>
          </a:xfrm>
          <a:prstGeom prst="rect">
            <a:avLst/>
          </a:prstGeom>
        </p:spPr>
        <p:txBody>
          <a:bodyPr anchor="b"/>
          <a:lstStyle>
            <a:lvl1pPr algn="l" defTabSz="457200" rtl="0" eaLnBrk="1" latinLnBrk="0" hangingPunct="1">
              <a:spcBef>
                <a:spcPct val="0"/>
              </a:spcBef>
              <a:buNone/>
              <a:defRPr sz="3400" b="1" kern="1200" cap="none">
                <a:solidFill>
                  <a:schemeClr val="bg1"/>
                </a:solidFill>
                <a:latin typeface="Arial"/>
                <a:ea typeface="+mj-ea"/>
                <a:cs typeface="Arial"/>
              </a:defRPr>
            </a:lvl1pPr>
          </a:lstStyle>
          <a:p>
            <a:pPr fontAlgn="auto">
              <a:spcAft>
                <a:spcPts val="0"/>
              </a:spcAft>
              <a:defRPr/>
            </a:pPr>
            <a:r>
              <a:rPr lang="ga-IE" dirty="0" smtClean="0">
                <a:solidFill>
                  <a:srgbClr val="767676"/>
                </a:solidFill>
              </a:rPr>
              <a:t>Click To Edit Master Title Style</a:t>
            </a:r>
            <a:endParaRPr lang="en-US" dirty="0">
              <a:solidFill>
                <a:srgbClr val="767676"/>
              </a:solidFill>
            </a:endParaRPr>
          </a:p>
        </p:txBody>
      </p:sp>
      <p:sp>
        <p:nvSpPr>
          <p:cNvPr id="11" name="Text Placeholder 2"/>
          <p:cNvSpPr>
            <a:spLocks noGrp="1"/>
          </p:cNvSpPr>
          <p:nvPr>
            <p:ph type="body" idx="13"/>
          </p:nvPr>
        </p:nvSpPr>
        <p:spPr>
          <a:xfrm>
            <a:off x="722313" y="4092272"/>
            <a:ext cx="7772400" cy="1196867"/>
          </a:xfrm>
        </p:spPr>
        <p:txBody>
          <a:bodyPr/>
          <a:lstStyle>
            <a:lvl1pPr marL="0" indent="0">
              <a:buNone/>
              <a:defRPr sz="2000" b="0"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fld id="{27BF2A72-CF10-44D4-880C-9A0AB4DE1990}" type="datetimeFigureOut">
              <a:rPr lang="en-GB" altLang="en-US"/>
              <a:pPr/>
              <a:t>15/11/2018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E4A1648B-F8F0-404C-A1DD-1340A6C6AB4C}" type="slidenum">
              <a:rPr lang="en-GB" altLang="en-US"/>
              <a:pPr/>
              <a:t>‹#›</a:t>
            </a:fld>
            <a:endParaRPr lang="en-GB" altLang="en-US"/>
          </a:p>
        </p:txBody>
      </p:sp>
    </p:spTree>
    <p:extLst>
      <p:ext uri="{BB962C8B-B14F-4D97-AF65-F5344CB8AC3E}">
        <p14:creationId xmlns:p14="http://schemas.microsoft.com/office/powerpoint/2010/main" val="187739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2676" y="1535113"/>
            <a:ext cx="429471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2676" y="2174875"/>
            <a:ext cx="4294713"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535113"/>
            <a:ext cx="431318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313187"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AE83FDD-4242-4976-8BC6-E63B252AA80D}" type="datetimeFigureOut">
              <a:rPr lang="en-GB" altLang="en-US"/>
              <a:pPr/>
              <a:t>15/11/2018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178FCB3-A0DF-48D3-92D7-ED75D39AEB85}" type="slidenum">
              <a:rPr lang="en-GB" altLang="en-US"/>
              <a:pPr/>
              <a:t>‹#›</a:t>
            </a:fld>
            <a:endParaRPr lang="en-GB" altLang="en-US"/>
          </a:p>
        </p:txBody>
      </p:sp>
    </p:spTree>
    <p:extLst>
      <p:ext uri="{BB962C8B-B14F-4D97-AF65-F5344CB8AC3E}">
        <p14:creationId xmlns:p14="http://schemas.microsoft.com/office/powerpoint/2010/main" val="201662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noFill/>
          <a:ln>
            <a:noFill/>
          </a:ln>
        </p:spPr>
        <p:txBody>
          <a:bodyPr/>
          <a:lstStyle>
            <a:lvl1pPr>
              <a:buClr>
                <a:schemeClr val="tx2"/>
              </a:buClr>
              <a:defRPr baseline="0">
                <a:solidFill>
                  <a:schemeClr val="tx1"/>
                </a:solidFill>
              </a:defRPr>
            </a:lvl1pPr>
            <a:lvl2pPr>
              <a:buClr>
                <a:schemeClr val="tx2"/>
              </a:buClr>
              <a:defRPr baseline="0">
                <a:solidFill>
                  <a:schemeClr val="tx1"/>
                </a:solidFill>
              </a:defRPr>
            </a:lvl2pPr>
            <a:lvl3pPr>
              <a:buClr>
                <a:schemeClr val="tx2"/>
              </a:buClr>
              <a:defRPr baseline="0">
                <a:solidFill>
                  <a:schemeClr val="tx1"/>
                </a:solidFill>
              </a:defRPr>
            </a:lvl3pPr>
            <a:lvl4pPr>
              <a:buClr>
                <a:schemeClr val="tx2"/>
              </a:buClr>
              <a:defRPr baseline="0">
                <a:solidFill>
                  <a:schemeClr val="tx1"/>
                </a:solidFill>
              </a:defRPr>
            </a:lvl4pPr>
            <a:lvl5pPr>
              <a:buClr>
                <a:schemeClr val="tx2"/>
              </a:buCl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8"/>
          <p:cNvSpPr>
            <a:spLocks noGrp="1" noChangeArrowheads="1"/>
          </p:cNvSpPr>
          <p:nvPr>
            <p:ph type="sldNum" sz="quarter" idx="10"/>
          </p:nvPr>
        </p:nvSpPr>
        <p:spPr>
          <a:ln/>
        </p:spPr>
        <p:txBody>
          <a:bodyPr/>
          <a:lstStyle>
            <a:lvl1pPr>
              <a:defRPr/>
            </a:lvl1pPr>
          </a:lstStyle>
          <a:p>
            <a:pPr>
              <a:defRPr/>
            </a:pPr>
            <a:fld id="{9B09FA97-1A8D-4A6D-8638-37891DBAA53B}"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380B55-FE1C-4928-85C2-8AEE1D5A545E}" type="datetimeFigureOut">
              <a:rPr lang="en-GB" altLang="en-US"/>
              <a:pPr/>
              <a:t>15/11/2018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3339F37-1B66-4C53-96B1-B49730AFA66A}" type="slidenum">
              <a:rPr lang="en-GB" altLang="en-US"/>
              <a:pPr/>
              <a:t>‹#›</a:t>
            </a:fld>
            <a:endParaRPr lang="en-GB" altLang="en-US"/>
          </a:p>
        </p:txBody>
      </p:sp>
    </p:spTree>
    <p:extLst>
      <p:ext uri="{BB962C8B-B14F-4D97-AF65-F5344CB8AC3E}">
        <p14:creationId xmlns:p14="http://schemas.microsoft.com/office/powerpoint/2010/main" val="3605015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5AAAC6-6772-4FA5-9AA4-FB1765720684}" type="datetimeFigureOut">
              <a:rPr lang="en-GB" altLang="en-US"/>
              <a:pPr/>
              <a:t>15/11/2018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8FF5EF1-C5E9-4B3B-9CDF-000434829E88}" type="slidenum">
              <a:rPr lang="en-GB" altLang="en-US"/>
              <a:pPr/>
              <a:t>‹#›</a:t>
            </a:fld>
            <a:endParaRPr lang="en-GB" altLang="en-US"/>
          </a:p>
        </p:txBody>
      </p:sp>
    </p:spTree>
    <p:extLst>
      <p:ext uri="{BB962C8B-B14F-4D97-AF65-F5344CB8AC3E}">
        <p14:creationId xmlns:p14="http://schemas.microsoft.com/office/powerpoint/2010/main" val="191164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1" descr="EIRGRID_2015_GRADIENT.jpg"/>
          <p:cNvPicPr>
            <a:picLocks noChangeAspect="1"/>
          </p:cNvPicPr>
          <p:nvPr/>
        </p:nvPicPr>
        <p:blipFill>
          <a:blip r:embed="rId2">
            <a:extLst>
              <a:ext uri="{28A0092B-C50C-407E-A947-70E740481C1C}">
                <a14:useLocalDpi xmlns:a14="http://schemas.microsoft.com/office/drawing/2010/main" val="0"/>
              </a:ext>
            </a:extLst>
          </a:blip>
          <a:srcRect t="24648" r="1205"/>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A71A5CAE-5B60-4859-A2EE-8E120CCD226D}"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162C1F17-5ED6-4ECD-ADE2-22253C3022C0}" type="slidenum">
              <a:rPr lang="en-GB" altLang="en-US"/>
              <a:pPr/>
              <a:t>‹#›</a:t>
            </a:fld>
            <a:endParaRPr lang="en-GB" altLang="en-US"/>
          </a:p>
        </p:txBody>
      </p:sp>
    </p:spTree>
    <p:extLst>
      <p:ext uri="{BB962C8B-B14F-4D97-AF65-F5344CB8AC3E}">
        <p14:creationId xmlns:p14="http://schemas.microsoft.com/office/powerpoint/2010/main" val="803998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611" r="6145"/>
          <a:stretch>
            <a:fillRect/>
          </a:stretch>
        </p:blipFill>
        <p:spPr bwMode="auto">
          <a:xfrm>
            <a:off x="-25400" y="0"/>
            <a:ext cx="92360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F5B035F9-1CD2-4AD2-B3B1-258022D5CE62}"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A4E0B2D3-DE10-4086-82DB-0F29C81F3B1B}" type="slidenum">
              <a:rPr lang="en-GB" altLang="en-US"/>
              <a:pPr/>
              <a:t>‹#›</a:t>
            </a:fld>
            <a:endParaRPr lang="en-GB" altLang="en-US"/>
          </a:p>
        </p:txBody>
      </p:sp>
    </p:spTree>
    <p:extLst>
      <p:ext uri="{BB962C8B-B14F-4D97-AF65-F5344CB8AC3E}">
        <p14:creationId xmlns:p14="http://schemas.microsoft.com/office/powerpoint/2010/main" val="2669290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354" r="6012"/>
          <a:stretch>
            <a:fillRect/>
          </a:stretch>
        </p:blipFill>
        <p:spPr bwMode="auto">
          <a:xfrm>
            <a:off x="-25400" y="-25400"/>
            <a:ext cx="92360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C8B65272-5C4B-4303-8C43-C69EDB1E3984}"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142B2DC1-DCFC-4B54-8731-9F2FBB0D3895}" type="slidenum">
              <a:rPr lang="en-GB" altLang="en-US"/>
              <a:pPr/>
              <a:t>‹#›</a:t>
            </a:fld>
            <a:endParaRPr lang="en-GB" altLang="en-US"/>
          </a:p>
        </p:txBody>
      </p:sp>
    </p:spTree>
    <p:extLst>
      <p:ext uri="{BB962C8B-B14F-4D97-AF65-F5344CB8AC3E}">
        <p14:creationId xmlns:p14="http://schemas.microsoft.com/office/powerpoint/2010/main" val="1148053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305" r="5067"/>
          <a:stretch>
            <a:fillRect/>
          </a:stretch>
        </p:blipFill>
        <p:spPr bwMode="auto">
          <a:xfrm>
            <a:off x="-25400" y="0"/>
            <a:ext cx="92360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50CC52E1-B6E3-4967-83C9-DB22FFE660F8}"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610B96A3-C56C-423C-8DD8-3B79D18EEF24}" type="slidenum">
              <a:rPr lang="en-GB" altLang="en-US"/>
              <a:pPr/>
              <a:t>‹#›</a:t>
            </a:fld>
            <a:endParaRPr lang="en-GB" altLang="en-US"/>
          </a:p>
        </p:txBody>
      </p:sp>
    </p:spTree>
    <p:extLst>
      <p:ext uri="{BB962C8B-B14F-4D97-AF65-F5344CB8AC3E}">
        <p14:creationId xmlns:p14="http://schemas.microsoft.com/office/powerpoint/2010/main" val="3318907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6395" r="5067"/>
          <a:stretch>
            <a:fillRect/>
          </a:stretch>
        </p:blipFill>
        <p:spPr bwMode="auto">
          <a:xfrm>
            <a:off x="-25400" y="0"/>
            <a:ext cx="9236075"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0B833E30-CD72-4CA5-A81F-EA15DF2E96A6}" type="datetimeFigureOut">
              <a:rPr lang="en-GB" altLang="en-US"/>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97A63644-98D3-450B-8955-4A405B713957}" type="slidenum">
              <a:rPr lang="en-GB" altLang="en-US"/>
              <a:pPr/>
              <a:t>‹#›</a:t>
            </a:fld>
            <a:endParaRPr lang="en-GB" altLang="en-US"/>
          </a:p>
        </p:txBody>
      </p:sp>
    </p:spTree>
    <p:extLst>
      <p:ext uri="{BB962C8B-B14F-4D97-AF65-F5344CB8AC3E}">
        <p14:creationId xmlns:p14="http://schemas.microsoft.com/office/powerpoint/2010/main" val="2003124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C0DE3B-EAE6-4236-AC78-892B19CFB699}" type="datetimeFigureOut">
              <a:rPr lang="en-GB" altLang="en-US"/>
              <a:pPr/>
              <a:t>15/11/2018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4709A3-5C23-40C5-A144-322164E82EE9}" type="slidenum">
              <a:rPr lang="en-GB" altLang="en-US"/>
              <a:pPr/>
              <a:t>‹#›</a:t>
            </a:fld>
            <a:endParaRPr lang="en-GB" altLang="en-US"/>
          </a:p>
        </p:txBody>
      </p:sp>
    </p:spTree>
    <p:extLst>
      <p:ext uri="{BB962C8B-B14F-4D97-AF65-F5344CB8AC3E}">
        <p14:creationId xmlns:p14="http://schemas.microsoft.com/office/powerpoint/2010/main" val="2175377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txBox="1">
            <a:spLocks/>
          </p:cNvSpPr>
          <p:nvPr/>
        </p:nvSpPr>
        <p:spPr>
          <a:xfrm>
            <a:off x="722313" y="2730500"/>
            <a:ext cx="7772400" cy="1362075"/>
          </a:xfrm>
          <a:prstGeom prst="rect">
            <a:avLst/>
          </a:prstGeom>
        </p:spPr>
        <p:txBody>
          <a:bodyPr anchor="b"/>
          <a:lstStyle>
            <a:lvl1pPr algn="l" defTabSz="457200" rtl="0" eaLnBrk="1" latinLnBrk="0" hangingPunct="1">
              <a:spcBef>
                <a:spcPct val="0"/>
              </a:spcBef>
              <a:buNone/>
              <a:defRPr sz="3400" b="1" kern="1200" cap="none">
                <a:solidFill>
                  <a:schemeClr val="bg1"/>
                </a:solidFill>
                <a:latin typeface="Arial"/>
                <a:ea typeface="+mj-ea"/>
                <a:cs typeface="Arial"/>
              </a:defRPr>
            </a:lvl1pPr>
          </a:lstStyle>
          <a:p>
            <a:pPr fontAlgn="auto">
              <a:spcAft>
                <a:spcPts val="0"/>
              </a:spcAft>
              <a:defRPr/>
            </a:pPr>
            <a:r>
              <a:rPr lang="ga-IE" dirty="0" smtClean="0">
                <a:solidFill>
                  <a:srgbClr val="767676"/>
                </a:solidFill>
              </a:rPr>
              <a:t>Click To Edit Master Title Style</a:t>
            </a:r>
            <a:endParaRPr lang="en-US" dirty="0">
              <a:solidFill>
                <a:srgbClr val="767676"/>
              </a:solidFill>
            </a:endParaRPr>
          </a:p>
        </p:txBody>
      </p:sp>
      <p:sp>
        <p:nvSpPr>
          <p:cNvPr id="11" name="Text Placeholder 2"/>
          <p:cNvSpPr>
            <a:spLocks noGrp="1"/>
          </p:cNvSpPr>
          <p:nvPr>
            <p:ph type="body" idx="13"/>
          </p:nvPr>
        </p:nvSpPr>
        <p:spPr>
          <a:xfrm>
            <a:off x="722313" y="4092272"/>
            <a:ext cx="7772400" cy="1196867"/>
          </a:xfrm>
        </p:spPr>
        <p:txBody>
          <a:bodyPr/>
          <a:lstStyle>
            <a:lvl1pPr marL="0" indent="0">
              <a:buNone/>
              <a:defRPr sz="2000" b="0"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fld id="{27BF2A72-CF10-44D4-880C-9A0AB4DE1990}" type="datetimeFigureOut">
              <a:rPr lang="en-GB" altLang="en-US"/>
              <a:pPr/>
              <a:t>15/11/2018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E4A1648B-F8F0-404C-A1DD-1340A6C6AB4C}" type="slidenum">
              <a:rPr lang="en-GB" altLang="en-US"/>
              <a:pPr/>
              <a:t>‹#›</a:t>
            </a:fld>
            <a:endParaRPr lang="en-GB" altLang="en-US"/>
          </a:p>
        </p:txBody>
      </p:sp>
    </p:spTree>
    <p:extLst>
      <p:ext uri="{BB962C8B-B14F-4D97-AF65-F5344CB8AC3E}">
        <p14:creationId xmlns:p14="http://schemas.microsoft.com/office/powerpoint/2010/main" val="55596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2676" y="1535113"/>
            <a:ext cx="429471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2676" y="2174875"/>
            <a:ext cx="4294713"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535113"/>
            <a:ext cx="431318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313187"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AE83FDD-4242-4976-8BC6-E63B252AA80D}" type="datetimeFigureOut">
              <a:rPr lang="en-GB" altLang="en-US"/>
              <a:pPr/>
              <a:t>15/11/2018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178FCB3-A0DF-48D3-92D7-ED75D39AEB85}" type="slidenum">
              <a:rPr lang="en-GB" altLang="en-US"/>
              <a:pPr/>
              <a:t>‹#›</a:t>
            </a:fld>
            <a:endParaRPr lang="en-GB" altLang="en-US"/>
          </a:p>
        </p:txBody>
      </p:sp>
    </p:spTree>
    <p:extLst>
      <p:ext uri="{BB962C8B-B14F-4D97-AF65-F5344CB8AC3E}">
        <p14:creationId xmlns:p14="http://schemas.microsoft.com/office/powerpoint/2010/main" val="191648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BC3A1AF0-160A-4642-BB9D-EED08A5E4C88}"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380B55-FE1C-4928-85C2-8AEE1D5A545E}" type="datetimeFigureOut">
              <a:rPr lang="en-GB" altLang="en-US"/>
              <a:pPr/>
              <a:t>15/11/2018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3339F37-1B66-4C53-96B1-B49730AFA66A}" type="slidenum">
              <a:rPr lang="en-GB" altLang="en-US"/>
              <a:pPr/>
              <a:t>‹#›</a:t>
            </a:fld>
            <a:endParaRPr lang="en-GB" altLang="en-US"/>
          </a:p>
        </p:txBody>
      </p:sp>
    </p:spTree>
    <p:extLst>
      <p:ext uri="{BB962C8B-B14F-4D97-AF65-F5344CB8AC3E}">
        <p14:creationId xmlns:p14="http://schemas.microsoft.com/office/powerpoint/2010/main" val="1410888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5AAAC6-6772-4FA5-9AA4-FB1765720684}" type="datetimeFigureOut">
              <a:rPr lang="en-GB" altLang="en-US"/>
              <a:pPr/>
              <a:t>15/11/2018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8FF5EF1-C5E9-4B3B-9CDF-000434829E88}" type="slidenum">
              <a:rPr lang="en-GB" altLang="en-US"/>
              <a:pPr/>
              <a:t>‹#›</a:t>
            </a:fld>
            <a:endParaRPr lang="en-GB" altLang="en-US"/>
          </a:p>
        </p:txBody>
      </p:sp>
    </p:spTree>
    <p:extLst>
      <p:ext uri="{BB962C8B-B14F-4D97-AF65-F5344CB8AC3E}">
        <p14:creationId xmlns:p14="http://schemas.microsoft.com/office/powerpoint/2010/main" val="263816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1" descr="EIRGRID_2015_GRADIENT.jpg"/>
          <p:cNvPicPr>
            <a:picLocks noChangeAspect="1"/>
          </p:cNvPicPr>
          <p:nvPr/>
        </p:nvPicPr>
        <p:blipFill>
          <a:blip r:embed="rId2">
            <a:extLst>
              <a:ext uri="{28A0092B-C50C-407E-A947-70E740481C1C}">
                <a14:useLocalDpi xmlns:a14="http://schemas.microsoft.com/office/drawing/2010/main" val="0"/>
              </a:ext>
            </a:extLst>
          </a:blip>
          <a:srcRect t="24648" r="1205"/>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A86F8FDE-38B4-49EA-9823-22B84C20A772}" type="datetime1">
              <a:rPr lang="en-GB" altLang="en-US" smtClean="0"/>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162C1F17-5ED6-4ECD-ADE2-22253C3022C0}" type="slidenum">
              <a:rPr lang="en-GB" altLang="en-US"/>
              <a:pPr/>
              <a:t>‹#›</a:t>
            </a:fld>
            <a:endParaRPr lang="en-GB" altLang="en-US"/>
          </a:p>
        </p:txBody>
      </p:sp>
    </p:spTree>
    <p:extLst>
      <p:ext uri="{BB962C8B-B14F-4D97-AF65-F5344CB8AC3E}">
        <p14:creationId xmlns:p14="http://schemas.microsoft.com/office/powerpoint/2010/main" val="1221553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611" r="6145"/>
          <a:stretch>
            <a:fillRect/>
          </a:stretch>
        </p:blipFill>
        <p:spPr bwMode="auto">
          <a:xfrm>
            <a:off x="-25400" y="0"/>
            <a:ext cx="92360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F9D8E425-81D9-4179-BC5F-6F12E31226C7}" type="datetime1">
              <a:rPr lang="en-GB" altLang="en-US" smtClean="0"/>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A4E0B2D3-DE10-4086-82DB-0F29C81F3B1B}" type="slidenum">
              <a:rPr lang="en-GB" altLang="en-US"/>
              <a:pPr/>
              <a:t>‹#›</a:t>
            </a:fld>
            <a:endParaRPr lang="en-GB" altLang="en-US"/>
          </a:p>
        </p:txBody>
      </p:sp>
    </p:spTree>
    <p:extLst>
      <p:ext uri="{BB962C8B-B14F-4D97-AF65-F5344CB8AC3E}">
        <p14:creationId xmlns:p14="http://schemas.microsoft.com/office/powerpoint/2010/main" val="719698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354" r="6012"/>
          <a:stretch>
            <a:fillRect/>
          </a:stretch>
        </p:blipFill>
        <p:spPr bwMode="auto">
          <a:xfrm>
            <a:off x="-25400" y="-25400"/>
            <a:ext cx="92360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96A3C11C-839E-4BAE-A2EF-793C4B97A124}" type="datetime1">
              <a:rPr lang="en-GB" altLang="en-US" smtClean="0"/>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142B2DC1-DCFC-4B54-8731-9F2FBB0D3895}" type="slidenum">
              <a:rPr lang="en-GB" altLang="en-US"/>
              <a:pPr/>
              <a:t>‹#›</a:t>
            </a:fld>
            <a:endParaRPr lang="en-GB" altLang="en-US"/>
          </a:p>
        </p:txBody>
      </p:sp>
    </p:spTree>
    <p:extLst>
      <p:ext uri="{BB962C8B-B14F-4D97-AF65-F5344CB8AC3E}">
        <p14:creationId xmlns:p14="http://schemas.microsoft.com/office/powerpoint/2010/main" val="734056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5305" r="5067"/>
          <a:stretch>
            <a:fillRect/>
          </a:stretch>
        </p:blipFill>
        <p:spPr bwMode="auto">
          <a:xfrm>
            <a:off x="-25400" y="0"/>
            <a:ext cx="92360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D2108450-E97B-4732-8A3D-96FD6DAEC676}" type="datetime1">
              <a:rPr lang="en-GB" altLang="en-US" smtClean="0"/>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610B96A3-C56C-423C-8DD8-3B79D18EEF24}" type="slidenum">
              <a:rPr lang="en-GB" altLang="en-US"/>
              <a:pPr/>
              <a:t>‹#›</a:t>
            </a:fld>
            <a:endParaRPr lang="en-GB" altLang="en-US"/>
          </a:p>
        </p:txBody>
      </p:sp>
    </p:spTree>
    <p:extLst>
      <p:ext uri="{BB962C8B-B14F-4D97-AF65-F5344CB8AC3E}">
        <p14:creationId xmlns:p14="http://schemas.microsoft.com/office/powerpoint/2010/main" val="2619034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l="6395" r="5067"/>
          <a:stretch>
            <a:fillRect/>
          </a:stretch>
        </p:blipFill>
        <p:spPr bwMode="auto">
          <a:xfrm>
            <a:off x="-25400" y="0"/>
            <a:ext cx="9236075"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nvGrpSpPr>
        <p:grpSpPr bwMode="auto">
          <a:xfrm>
            <a:off x="-25400" y="5373688"/>
            <a:ext cx="9236075" cy="1484312"/>
            <a:chOff x="-25658" y="5373351"/>
            <a:chExt cx="9237011" cy="1484649"/>
          </a:xfrm>
        </p:grpSpPr>
        <p:pic>
          <p:nvPicPr>
            <p:cNvPr id="6" name="Picture 16" descr="EirGrid Arc for PowerPoint.ai"/>
            <p:cNvPicPr>
              <a:picLocks noChangeAspect="1"/>
            </p:cNvPicPr>
            <p:nvPr/>
          </p:nvPicPr>
          <p:blipFill>
            <a:blip r:embed="rId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8" name="Picture 18"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3"/>
          </p:nvPr>
        </p:nvSpPr>
        <p:spPr>
          <a:xfrm>
            <a:off x="722313" y="4092272"/>
            <a:ext cx="7772400" cy="1196867"/>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5"/>
          </p:nvPr>
        </p:nvSpPr>
        <p:spPr/>
        <p:txBody>
          <a:bodyPr/>
          <a:lstStyle>
            <a:lvl1pPr>
              <a:defRPr/>
            </a:lvl1pPr>
          </a:lstStyle>
          <a:p>
            <a:fld id="{F0E564B0-2E40-4E9F-B9C2-67128906F980}" type="datetime1">
              <a:rPr lang="en-GB" altLang="en-US" smtClean="0"/>
              <a:pPr/>
              <a:t>15/11/2018</a:t>
            </a:fld>
            <a:endParaRPr lang="en-GB"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7"/>
          </p:nvPr>
        </p:nvSpPr>
        <p:spPr/>
        <p:txBody>
          <a:bodyPr/>
          <a:lstStyle>
            <a:lvl1pPr>
              <a:defRPr/>
            </a:lvl1pPr>
          </a:lstStyle>
          <a:p>
            <a:fld id="{97A63644-98D3-450B-8955-4A405B713957}" type="slidenum">
              <a:rPr lang="en-GB" altLang="en-US"/>
              <a:pPr/>
              <a:t>‹#›</a:t>
            </a:fld>
            <a:endParaRPr lang="en-GB" altLang="en-US"/>
          </a:p>
        </p:txBody>
      </p:sp>
    </p:spTree>
    <p:extLst>
      <p:ext uri="{BB962C8B-B14F-4D97-AF65-F5344CB8AC3E}">
        <p14:creationId xmlns:p14="http://schemas.microsoft.com/office/powerpoint/2010/main" val="2609698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BC1630-DF6E-49A0-9BB5-4282499BABA7}" type="datetime1">
              <a:rPr lang="en-GB" altLang="en-US" smtClean="0"/>
              <a:pPr/>
              <a:t>15/11/2018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4709A3-5C23-40C5-A144-322164E82EE9}" type="slidenum">
              <a:rPr lang="en-GB" altLang="en-US"/>
              <a:pPr/>
              <a:t>‹#›</a:t>
            </a:fld>
            <a:endParaRPr lang="en-GB" altLang="en-US"/>
          </a:p>
        </p:txBody>
      </p:sp>
    </p:spTree>
    <p:extLst>
      <p:ext uri="{BB962C8B-B14F-4D97-AF65-F5344CB8AC3E}">
        <p14:creationId xmlns:p14="http://schemas.microsoft.com/office/powerpoint/2010/main" val="2035896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txBox="1">
            <a:spLocks/>
          </p:cNvSpPr>
          <p:nvPr/>
        </p:nvSpPr>
        <p:spPr>
          <a:xfrm>
            <a:off x="722313" y="2730500"/>
            <a:ext cx="7772400" cy="1362075"/>
          </a:xfrm>
          <a:prstGeom prst="rect">
            <a:avLst/>
          </a:prstGeom>
        </p:spPr>
        <p:txBody>
          <a:bodyPr anchor="b"/>
          <a:lstStyle>
            <a:lvl1pPr algn="l" defTabSz="457200" rtl="0" eaLnBrk="1" latinLnBrk="0" hangingPunct="1">
              <a:spcBef>
                <a:spcPct val="0"/>
              </a:spcBef>
              <a:buNone/>
              <a:defRPr sz="3400" b="1" kern="1200" cap="none">
                <a:solidFill>
                  <a:schemeClr val="bg1"/>
                </a:solidFill>
                <a:latin typeface="Arial"/>
                <a:ea typeface="+mj-ea"/>
                <a:cs typeface="Arial"/>
              </a:defRPr>
            </a:lvl1pPr>
          </a:lstStyle>
          <a:p>
            <a:pPr fontAlgn="auto">
              <a:spcAft>
                <a:spcPts val="0"/>
              </a:spcAft>
              <a:defRPr/>
            </a:pPr>
            <a:r>
              <a:rPr lang="ga-IE" dirty="0" smtClean="0">
                <a:solidFill>
                  <a:srgbClr val="767676"/>
                </a:solidFill>
              </a:rPr>
              <a:t>Click To Edit Master Title Style</a:t>
            </a:r>
            <a:endParaRPr lang="en-US" dirty="0">
              <a:solidFill>
                <a:srgbClr val="767676"/>
              </a:solidFill>
            </a:endParaRPr>
          </a:p>
        </p:txBody>
      </p:sp>
      <p:sp>
        <p:nvSpPr>
          <p:cNvPr id="11" name="Text Placeholder 2"/>
          <p:cNvSpPr>
            <a:spLocks noGrp="1"/>
          </p:cNvSpPr>
          <p:nvPr>
            <p:ph type="body" idx="13"/>
          </p:nvPr>
        </p:nvSpPr>
        <p:spPr>
          <a:xfrm>
            <a:off x="722313" y="4092272"/>
            <a:ext cx="7772400" cy="1196867"/>
          </a:xfrm>
        </p:spPr>
        <p:txBody>
          <a:bodyPr/>
          <a:lstStyle>
            <a:lvl1pPr marL="0" indent="0">
              <a:buNone/>
              <a:defRPr sz="2000" b="0"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fld id="{547AA2B1-532D-4827-9B47-F54FF10C5587}" type="datetime1">
              <a:rPr lang="en-GB" altLang="en-US" smtClean="0"/>
              <a:pPr/>
              <a:t>15/11/2018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E4A1648B-F8F0-404C-A1DD-1340A6C6AB4C}" type="slidenum">
              <a:rPr lang="en-GB" altLang="en-US"/>
              <a:pPr/>
              <a:t>‹#›</a:t>
            </a:fld>
            <a:endParaRPr lang="en-GB" altLang="en-US"/>
          </a:p>
        </p:txBody>
      </p:sp>
    </p:spTree>
    <p:extLst>
      <p:ext uri="{BB962C8B-B14F-4D97-AF65-F5344CB8AC3E}">
        <p14:creationId xmlns:p14="http://schemas.microsoft.com/office/powerpoint/2010/main" val="2166955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2676" y="1535113"/>
            <a:ext cx="429471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2676" y="2174875"/>
            <a:ext cx="4294713"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535113"/>
            <a:ext cx="431318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313187"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2EF7BEA-C2C4-4629-9E1D-36301E4E24BA}" type="datetime1">
              <a:rPr lang="en-GB" altLang="en-US" smtClean="0"/>
              <a:pPr/>
              <a:t>15/11/2018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178FCB3-A0DF-48D3-92D7-ED75D39AEB85}" type="slidenum">
              <a:rPr lang="en-GB" altLang="en-US"/>
              <a:pPr/>
              <a:t>‹#›</a:t>
            </a:fld>
            <a:endParaRPr lang="en-GB" altLang="en-US"/>
          </a:p>
        </p:txBody>
      </p:sp>
    </p:spTree>
    <p:extLst>
      <p:ext uri="{BB962C8B-B14F-4D97-AF65-F5344CB8AC3E}">
        <p14:creationId xmlns:p14="http://schemas.microsoft.com/office/powerpoint/2010/main" val="395385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1825" y="1341438"/>
            <a:ext cx="3873500" cy="4749800"/>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7725" y="1341438"/>
            <a:ext cx="3875088" cy="4749800"/>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8"/>
          <p:cNvSpPr>
            <a:spLocks noGrp="1" noChangeArrowheads="1"/>
          </p:cNvSpPr>
          <p:nvPr>
            <p:ph type="sldNum" sz="quarter" idx="10"/>
          </p:nvPr>
        </p:nvSpPr>
        <p:spPr>
          <a:ln/>
        </p:spPr>
        <p:txBody>
          <a:bodyPr/>
          <a:lstStyle>
            <a:lvl1pPr>
              <a:defRPr/>
            </a:lvl1pPr>
          </a:lstStyle>
          <a:p>
            <a:pPr>
              <a:defRPr/>
            </a:pPr>
            <a:fld id="{40E214FE-2475-454E-AEB5-1251B1A13970}"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EED9D02-A3FB-41FD-8EC2-AEA5D6B84B6A}" type="datetime1">
              <a:rPr lang="en-GB" altLang="en-US" smtClean="0"/>
              <a:pPr/>
              <a:t>15/11/2018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3339F37-1B66-4C53-96B1-B49730AFA66A}" type="slidenum">
              <a:rPr lang="en-GB" altLang="en-US"/>
              <a:pPr/>
              <a:t>‹#›</a:t>
            </a:fld>
            <a:endParaRPr lang="en-GB" altLang="en-US"/>
          </a:p>
        </p:txBody>
      </p:sp>
    </p:spTree>
    <p:extLst>
      <p:ext uri="{BB962C8B-B14F-4D97-AF65-F5344CB8AC3E}">
        <p14:creationId xmlns:p14="http://schemas.microsoft.com/office/powerpoint/2010/main" val="2504574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24F4CB-FF53-4EE5-824B-4BFB0AA8DC5C}" type="datetime1">
              <a:rPr lang="en-GB" altLang="en-US" smtClean="0"/>
              <a:pPr/>
              <a:t>15/11/2018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8FF5EF1-C5E9-4B3B-9CDF-000434829E88}" type="slidenum">
              <a:rPr lang="en-GB" altLang="en-US"/>
              <a:pPr/>
              <a:t>‹#›</a:t>
            </a:fld>
            <a:endParaRPr lang="en-GB" altLang="en-US"/>
          </a:p>
        </p:txBody>
      </p:sp>
    </p:spTree>
    <p:extLst>
      <p:ext uri="{BB962C8B-B14F-4D97-AF65-F5344CB8AC3E}">
        <p14:creationId xmlns:p14="http://schemas.microsoft.com/office/powerpoint/2010/main" val="2143548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22912" cy="1143000"/>
          </a:xfrm>
        </p:spPr>
        <p:txBody>
          <a:bodyPr/>
          <a:lstStyle>
            <a:lvl1pPr>
              <a:defRPr b="1">
                <a:solidFill>
                  <a:schemeClr val="tx1">
                    <a:lumMod val="65000"/>
                    <a:lumOff val="35000"/>
                  </a:schemeClr>
                </a:solidFill>
              </a:defRPr>
            </a:lvl1pPr>
          </a:lstStyle>
          <a:p>
            <a:r>
              <a:rPr lang="en-US" dirty="0" smtClean="0"/>
              <a:t>Click to edit Master title style</a:t>
            </a:r>
            <a:endParaRPr lang="en-IE" dirty="0"/>
          </a:p>
        </p:txBody>
      </p:sp>
      <p:sp>
        <p:nvSpPr>
          <p:cNvPr id="4" name="Date Placeholder 3"/>
          <p:cNvSpPr>
            <a:spLocks noGrp="1"/>
          </p:cNvSpPr>
          <p:nvPr>
            <p:ph type="dt" sz="half" idx="10"/>
          </p:nvPr>
        </p:nvSpPr>
        <p:spPr/>
        <p:txBody>
          <a:bodyPr/>
          <a:lstStyle/>
          <a:p>
            <a:fld id="{0B1368CA-2C5E-4106-AFF9-5B6C1F5AC5BE}" type="datetime1">
              <a:rPr lang="en-GB" smtClean="0"/>
              <a:pPr/>
              <a:t>15/11/2018</a:t>
            </a:fld>
            <a:endParaRPr lang="en-IE"/>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A7AB02EC-2DDA-4FF0-AFCB-E72F0F10DF25}" type="slidenum">
              <a:rPr lang="en-IE" smtClean="0"/>
              <a:pPr/>
              <a:t>‹#›</a:t>
            </a:fld>
            <a:endParaRPr lang="en-IE"/>
          </a:p>
        </p:txBody>
      </p:sp>
      <p:sp>
        <p:nvSpPr>
          <p:cNvPr id="10" name="Content Placeholder 2"/>
          <p:cNvSpPr>
            <a:spLocks noGrp="1"/>
          </p:cNvSpPr>
          <p:nvPr>
            <p:ph idx="1"/>
          </p:nvPr>
        </p:nvSpPr>
        <p:spPr>
          <a:xfrm>
            <a:off x="469112" y="1414373"/>
            <a:ext cx="5111750" cy="4684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8476247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8"/>
          <p:cNvSpPr>
            <a:spLocks noGrp="1" noChangeArrowheads="1"/>
          </p:cNvSpPr>
          <p:nvPr>
            <p:ph type="sldNum" sz="quarter" idx="10"/>
          </p:nvPr>
        </p:nvSpPr>
        <p:spPr>
          <a:ln/>
        </p:spPr>
        <p:txBody>
          <a:bodyPr/>
          <a:lstStyle>
            <a:lvl1pPr>
              <a:defRPr/>
            </a:lvl1pPr>
          </a:lstStyle>
          <a:p>
            <a:pPr>
              <a:defRPr/>
            </a:pPr>
            <a:fld id="{68A7EC29-D67D-4F04-BE00-CC5D595274B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891FFB82-742A-4449-8C87-961F02DF12B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2DC00A4F-0E22-4EB1-A0D6-3DEB538709F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8BC19723-D50B-4416-A8F1-90995C46805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8"/>
          <p:cNvSpPr>
            <a:spLocks noGrp="1" noChangeArrowheads="1"/>
          </p:cNvSpPr>
          <p:nvPr>
            <p:ph type="sldNum" sz="quarter" idx="10"/>
          </p:nvPr>
        </p:nvSpPr>
        <p:spPr>
          <a:ln/>
        </p:spPr>
        <p:txBody>
          <a:bodyPr/>
          <a:lstStyle>
            <a:lvl1pPr>
              <a:defRPr/>
            </a:lvl1pPr>
          </a:lstStyle>
          <a:p>
            <a:pPr>
              <a:defRPr/>
            </a:pPr>
            <a:fld id="{9BEFD5E1-A99F-4AA9-8D0D-B4647309707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5.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5.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31825" y="1341438"/>
            <a:ext cx="790098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1036" name="Rectangle 12"/>
          <p:cNvSpPr>
            <a:spLocks noChangeArrowheads="1"/>
          </p:cNvSpPr>
          <p:nvPr/>
        </p:nvSpPr>
        <p:spPr bwMode="auto">
          <a:xfrm>
            <a:off x="0" y="6408738"/>
            <a:ext cx="9144000" cy="449262"/>
          </a:xfrm>
          <a:prstGeom prst="rect">
            <a:avLst/>
          </a:prstGeom>
          <a:solidFill>
            <a:srgbClr val="006600"/>
          </a:solidFill>
          <a:ln w="9525">
            <a:noFill/>
            <a:miter lim="800000"/>
            <a:headEnd/>
            <a:tailEnd/>
          </a:ln>
          <a:effectLst/>
        </p:spPr>
        <p:txBody>
          <a:bodyPr wrap="none" anchor="ctr"/>
          <a:lstStyle/>
          <a:p>
            <a:pPr>
              <a:defRPr/>
            </a:pPr>
            <a:endParaRPr lang="en-GB"/>
          </a:p>
        </p:txBody>
      </p:sp>
      <p:sp>
        <p:nvSpPr>
          <p:cNvPr id="1032" name="Rectangle 8"/>
          <p:cNvSpPr>
            <a:spLocks noGrp="1" noChangeArrowheads="1"/>
          </p:cNvSpPr>
          <p:nvPr>
            <p:ph type="sldNum" sz="quarter" idx="4"/>
          </p:nvPr>
        </p:nvSpPr>
        <p:spPr bwMode="auto">
          <a:xfrm>
            <a:off x="6732588" y="6502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5CECCEE1-C303-4513-8BD5-CD9E7462FF77}" type="slidenum">
              <a:rPr lang="en-GB"/>
              <a:pPr>
                <a:defRPr/>
              </a:pPr>
              <a:t>‹#›</a:t>
            </a:fld>
            <a:endParaRPr lang="en-GB"/>
          </a:p>
        </p:txBody>
      </p:sp>
      <p:sp>
        <p:nvSpPr>
          <p:cNvPr id="1037" name="Rectangle 13"/>
          <p:cNvSpPr>
            <a:spLocks noChangeArrowheads="1"/>
          </p:cNvSpPr>
          <p:nvPr/>
        </p:nvSpPr>
        <p:spPr bwMode="auto">
          <a:xfrm>
            <a:off x="0" y="1087438"/>
            <a:ext cx="9140825" cy="71437"/>
          </a:xfrm>
          <a:prstGeom prst="rect">
            <a:avLst/>
          </a:prstGeom>
          <a:solidFill>
            <a:srgbClr val="006600"/>
          </a:solidFill>
          <a:ln w="9525">
            <a:noFill/>
            <a:miter lim="800000"/>
            <a:headEnd/>
            <a:tailEnd/>
          </a:ln>
          <a:effectLst/>
        </p:spPr>
        <p:txBody>
          <a:bodyPr wrap="none" anchor="ctr"/>
          <a:lstStyle/>
          <a:p>
            <a:pPr>
              <a:defRPr/>
            </a:pPr>
            <a:endParaRPr lang="en-GB"/>
          </a:p>
        </p:txBody>
      </p:sp>
      <p:sp>
        <p:nvSpPr>
          <p:cNvPr id="2054" name="Rectangle 14"/>
          <p:cNvSpPr>
            <a:spLocks noGrp="1" noChangeArrowheads="1"/>
          </p:cNvSpPr>
          <p:nvPr>
            <p:ph type="title"/>
          </p:nvPr>
        </p:nvSpPr>
        <p:spPr bwMode="auto">
          <a:xfrm>
            <a:off x="631825" y="549275"/>
            <a:ext cx="6505575" cy="565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pic>
        <p:nvPicPr>
          <p:cNvPr id="2055" name="Picture 7" descr="Utility Regulator logo.jpg"/>
          <p:cNvPicPr>
            <a:picLocks noChangeAspect="1"/>
          </p:cNvPicPr>
          <p:nvPr/>
        </p:nvPicPr>
        <p:blipFill>
          <a:blip r:embed="rId13" cstate="print"/>
          <a:srcRect/>
          <a:stretch>
            <a:fillRect/>
          </a:stretch>
        </p:blipFill>
        <p:spPr bwMode="auto">
          <a:xfrm>
            <a:off x="6623050" y="285750"/>
            <a:ext cx="2306638"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6"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60363" indent="-360363" algn="l" defTabSz="877888" rtl="0" eaLnBrk="0" fontAlgn="base" hangingPunct="0">
        <a:spcBef>
          <a:spcPct val="0"/>
        </a:spcBef>
        <a:spcAft>
          <a:spcPct val="25000"/>
        </a:spcAft>
        <a:buClr>
          <a:schemeClr val="tx2"/>
        </a:buClr>
        <a:buChar char="•"/>
        <a:defRPr sz="2400">
          <a:solidFill>
            <a:srgbClr val="000000"/>
          </a:solidFill>
          <a:latin typeface="+mn-lt"/>
          <a:ea typeface="+mn-ea"/>
          <a:cs typeface="+mn-cs"/>
        </a:defRPr>
      </a:lvl1pPr>
      <a:lvl2pPr marL="720725" indent="-360363" algn="l" defTabSz="877888" rtl="0" eaLnBrk="0" fontAlgn="base" hangingPunct="0">
        <a:spcBef>
          <a:spcPct val="0"/>
        </a:spcBef>
        <a:spcAft>
          <a:spcPct val="20000"/>
        </a:spcAft>
        <a:buClr>
          <a:schemeClr val="tx2"/>
        </a:buClr>
        <a:buFont typeface="Arial" charset="0"/>
        <a:buChar char="–"/>
        <a:defRPr sz="2000">
          <a:solidFill>
            <a:srgbClr val="000000"/>
          </a:solidFill>
          <a:latin typeface="+mn-lt"/>
        </a:defRPr>
      </a:lvl2pPr>
      <a:lvl3pPr marL="1079500" indent="-358775" algn="l" defTabSz="877888" rtl="0" eaLnBrk="0" fontAlgn="base" hangingPunct="0">
        <a:spcBef>
          <a:spcPct val="0"/>
        </a:spcBef>
        <a:spcAft>
          <a:spcPct val="20000"/>
        </a:spcAft>
        <a:buClr>
          <a:schemeClr val="tx2"/>
        </a:buClr>
        <a:buFont typeface="Arial" charset="0"/>
        <a:buChar char="◦"/>
        <a:defRPr sz="2400">
          <a:solidFill>
            <a:srgbClr val="000000"/>
          </a:solidFill>
          <a:latin typeface="+mn-lt"/>
        </a:defRPr>
      </a:lvl3pPr>
      <a:lvl4pPr marL="1439863" indent="-360363" algn="l" defTabSz="877888" rtl="0" eaLnBrk="0" fontAlgn="base" hangingPunct="0">
        <a:spcBef>
          <a:spcPct val="0"/>
        </a:spcBef>
        <a:spcAft>
          <a:spcPct val="20000"/>
        </a:spcAft>
        <a:buClr>
          <a:schemeClr val="tx2"/>
        </a:buClr>
        <a:buFont typeface="Arial" charset="0"/>
        <a:buChar char="▪"/>
        <a:defRPr sz="1600">
          <a:solidFill>
            <a:srgbClr val="000000"/>
          </a:solidFill>
          <a:latin typeface="+mn-lt"/>
        </a:defRPr>
      </a:lvl4pPr>
      <a:lvl5pPr marL="1800225" indent="-360363" algn="l" defTabSz="877888" rtl="0" eaLnBrk="0" fontAlgn="base" hangingPunct="0">
        <a:spcBef>
          <a:spcPct val="0"/>
        </a:spcBef>
        <a:spcAft>
          <a:spcPct val="25000"/>
        </a:spcAft>
        <a:buClr>
          <a:schemeClr val="tx2"/>
        </a:buClr>
        <a:buFont typeface="Arial" charset="0"/>
        <a:buChar char="·"/>
        <a:defRPr sz="1600">
          <a:solidFill>
            <a:srgbClr val="000000"/>
          </a:solidFill>
          <a:latin typeface="+mn-lt"/>
        </a:defRPr>
      </a:lvl5pPr>
      <a:lvl6pPr marL="2257425" indent="-360363" algn="l" defTabSz="877888" rtl="0" eaLnBrk="1" fontAlgn="base" hangingPunct="1">
        <a:spcBef>
          <a:spcPct val="0"/>
        </a:spcBef>
        <a:spcAft>
          <a:spcPct val="25000"/>
        </a:spcAft>
        <a:buClr>
          <a:srgbClr val="FF6600"/>
        </a:buClr>
        <a:buFont typeface="Arial" charset="0"/>
        <a:buChar char="·"/>
        <a:defRPr sz="1600">
          <a:solidFill>
            <a:srgbClr val="000000"/>
          </a:solidFill>
          <a:latin typeface="+mn-lt"/>
        </a:defRPr>
      </a:lvl6pPr>
      <a:lvl7pPr marL="2714625" indent="-360363" algn="l" defTabSz="877888" rtl="0" eaLnBrk="1" fontAlgn="base" hangingPunct="1">
        <a:spcBef>
          <a:spcPct val="0"/>
        </a:spcBef>
        <a:spcAft>
          <a:spcPct val="25000"/>
        </a:spcAft>
        <a:buClr>
          <a:srgbClr val="FF6600"/>
        </a:buClr>
        <a:buFont typeface="Arial" charset="0"/>
        <a:buChar char="·"/>
        <a:defRPr sz="1600">
          <a:solidFill>
            <a:srgbClr val="000000"/>
          </a:solidFill>
          <a:latin typeface="+mn-lt"/>
        </a:defRPr>
      </a:lvl7pPr>
      <a:lvl8pPr marL="3171825" indent="-360363" algn="l" defTabSz="877888" rtl="0" eaLnBrk="1" fontAlgn="base" hangingPunct="1">
        <a:spcBef>
          <a:spcPct val="0"/>
        </a:spcBef>
        <a:spcAft>
          <a:spcPct val="25000"/>
        </a:spcAft>
        <a:buClr>
          <a:srgbClr val="FF6600"/>
        </a:buClr>
        <a:buFont typeface="Arial" charset="0"/>
        <a:buChar char="·"/>
        <a:defRPr sz="1600">
          <a:solidFill>
            <a:srgbClr val="000000"/>
          </a:solidFill>
          <a:latin typeface="+mn-lt"/>
        </a:defRPr>
      </a:lvl8pPr>
      <a:lvl9pPr marL="3629025" indent="-360363" algn="l" defTabSz="877888" rtl="0" eaLnBrk="1" fontAlgn="base" hangingPunct="1">
        <a:spcBef>
          <a:spcPct val="0"/>
        </a:spcBef>
        <a:spcAft>
          <a:spcPct val="25000"/>
        </a:spcAft>
        <a:buClr>
          <a:srgbClr val="FF6600"/>
        </a:buClr>
        <a:buFont typeface="Arial"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25400" y="5373688"/>
            <a:ext cx="9236075" cy="1484312"/>
            <a:chOff x="-25658" y="5373351"/>
            <a:chExt cx="9237011" cy="1484649"/>
          </a:xfrm>
        </p:grpSpPr>
        <p:pic>
          <p:nvPicPr>
            <p:cNvPr id="1033" name="Picture 13" descr="EirGrid Arc for PowerPoint.ai"/>
            <p:cNvPicPr>
              <a:picLocks noChangeAspect="1"/>
            </p:cNvPicPr>
            <p:nvPr/>
          </p:nvPicPr>
          <p:blipFill>
            <a:blip r:embed="rId12">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1027" name="Title Placeholder 1"/>
          <p:cNvSpPr>
            <a:spLocks noGrp="1"/>
          </p:cNvSpPr>
          <p:nvPr>
            <p:ph type="title"/>
          </p:nvPr>
        </p:nvSpPr>
        <p:spPr bwMode="auto">
          <a:xfrm>
            <a:off x="203200" y="246063"/>
            <a:ext cx="87550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203200" y="1390650"/>
            <a:ext cx="8755063"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74199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a:fld id="{E2DF4D19-B3E7-42E0-8DE0-3257725FD0B9}" type="datetimeFigureOut">
              <a:rPr lang="en-GB" altLang="en-US" smtClean="0">
                <a:latin typeface="Calibri"/>
                <a:ea typeface="MS PGothic" pitchFamily="34" charset="-128"/>
              </a:rPr>
              <a:pPr defTabSz="457200"/>
              <a:t>15/11/2018</a:t>
            </a:fld>
            <a:endParaRPr lang="en-GB" altLang="en-US" smtClean="0">
              <a:latin typeface="Calibri"/>
              <a:ea typeface="MS PGothic" pitchFamily="34" charset="-128"/>
            </a:endParaRPr>
          </a:p>
        </p:txBody>
      </p:sp>
      <p:sp>
        <p:nvSpPr>
          <p:cNvPr id="5" name="Footer Placeholder 4"/>
          <p:cNvSpPr>
            <a:spLocks noGrp="1"/>
          </p:cNvSpPr>
          <p:nvPr>
            <p:ph type="ftr" sz="quarter" idx="3"/>
          </p:nvPr>
        </p:nvSpPr>
        <p:spPr>
          <a:xfrm>
            <a:off x="3124200" y="7419975"/>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74199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3B112865-00FA-4407-9521-F8D1BF53766F}" type="slidenum">
              <a:rPr lang="en-GB" altLang="en-US" smtClean="0">
                <a:latin typeface="Calibri"/>
                <a:ea typeface="MS PGothic" pitchFamily="34" charset="-128"/>
              </a:rPr>
              <a:pPr defTabSz="457200"/>
              <a:t>‹#›</a:t>
            </a:fld>
            <a:endParaRPr lang="en-GB" altLang="en-US" smtClean="0">
              <a:latin typeface="Calibri"/>
              <a:ea typeface="MS PGothic" pitchFamily="34" charset="-128"/>
            </a:endParaRPr>
          </a:p>
        </p:txBody>
      </p:sp>
      <p:pic>
        <p:nvPicPr>
          <p:cNvPr id="1032" name="Picture 10" descr="SONI_2015_Colour_Low_Res.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12599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Lst>
  <p:timing>
    <p:tnLst>
      <p:par>
        <p:cTn id="1" dur="indefinite" restart="never" nodeType="tmRoot"/>
      </p:par>
    </p:tnLst>
  </p:timing>
  <p:txStyles>
    <p:titleStyle>
      <a:lvl1pPr algn="ctr" defTabSz="457200" rtl="0" eaLnBrk="1" fontAlgn="base" hangingPunct="1">
        <a:spcBef>
          <a:spcPct val="0"/>
        </a:spcBef>
        <a:spcAft>
          <a:spcPct val="0"/>
        </a:spcAft>
        <a:defRPr sz="3400" b="1" kern="1200">
          <a:solidFill>
            <a:srgbClr val="767676"/>
          </a:solidFill>
          <a:latin typeface="Arial"/>
          <a:ea typeface="MS PGothic" pitchFamily="34" charset="-128"/>
          <a:cs typeface="Arial"/>
        </a:defRPr>
      </a:lvl1pPr>
      <a:lvl2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2pPr>
      <a:lvl3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3pPr>
      <a:lvl4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4pPr>
      <a:lvl5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5pPr>
      <a:lvl6pPr marL="4572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6pPr>
      <a:lvl7pPr marL="9144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7pPr>
      <a:lvl8pPr marL="13716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8pPr>
      <a:lvl9pPr marL="18288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Clr>
          <a:srgbClr val="C8B474"/>
        </a:buClr>
        <a:buFont typeface="Arial" pitchFamily="34" charset="0"/>
        <a:buChar char="•"/>
        <a:defRPr sz="32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Clr>
          <a:srgbClr val="C8B474"/>
        </a:buClr>
        <a:buFont typeface="Arial" pitchFamily="34" charset="0"/>
        <a:buChar char="–"/>
        <a:defRPr sz="28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Clr>
          <a:srgbClr val="C8B474"/>
        </a:buClr>
        <a:buFont typeface="Arial" pitchFamily="34" charset="0"/>
        <a:buChar char="•"/>
        <a:defRPr sz="24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25400" y="5373688"/>
            <a:ext cx="9236075" cy="1484312"/>
            <a:chOff x="-25658" y="5373351"/>
            <a:chExt cx="9237011" cy="1484649"/>
          </a:xfrm>
        </p:grpSpPr>
        <p:pic>
          <p:nvPicPr>
            <p:cNvPr id="1033" name="Picture 13" descr="EirGrid Arc for PowerPoint.ai"/>
            <p:cNvPicPr>
              <a:picLocks noChangeAspect="1"/>
            </p:cNvPicPr>
            <p:nvPr/>
          </p:nvPicPr>
          <p:blipFill>
            <a:blip r:embed="rId12">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1027" name="Title Placeholder 1"/>
          <p:cNvSpPr>
            <a:spLocks noGrp="1"/>
          </p:cNvSpPr>
          <p:nvPr>
            <p:ph type="title"/>
          </p:nvPr>
        </p:nvSpPr>
        <p:spPr bwMode="auto">
          <a:xfrm>
            <a:off x="203200" y="246063"/>
            <a:ext cx="87550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203200" y="1390650"/>
            <a:ext cx="8755063"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74199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a:fld id="{E2DF4D19-B3E7-42E0-8DE0-3257725FD0B9}" type="datetimeFigureOut">
              <a:rPr lang="en-GB" altLang="en-US" smtClean="0">
                <a:latin typeface="Calibri"/>
                <a:ea typeface="MS PGothic" pitchFamily="34" charset="-128"/>
              </a:rPr>
              <a:pPr defTabSz="457200"/>
              <a:t>15/11/2018</a:t>
            </a:fld>
            <a:endParaRPr lang="en-GB" altLang="en-US" smtClean="0">
              <a:latin typeface="Calibri"/>
              <a:ea typeface="MS PGothic" pitchFamily="34" charset="-128"/>
            </a:endParaRPr>
          </a:p>
        </p:txBody>
      </p:sp>
      <p:sp>
        <p:nvSpPr>
          <p:cNvPr id="5" name="Footer Placeholder 4"/>
          <p:cNvSpPr>
            <a:spLocks noGrp="1"/>
          </p:cNvSpPr>
          <p:nvPr>
            <p:ph type="ftr" sz="quarter" idx="3"/>
          </p:nvPr>
        </p:nvSpPr>
        <p:spPr>
          <a:xfrm>
            <a:off x="3124200" y="7419975"/>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74199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3B112865-00FA-4407-9521-F8D1BF53766F}" type="slidenum">
              <a:rPr lang="en-GB" altLang="en-US" smtClean="0">
                <a:latin typeface="Calibri"/>
                <a:ea typeface="MS PGothic" pitchFamily="34" charset="-128"/>
              </a:rPr>
              <a:pPr defTabSz="457200"/>
              <a:t>‹#›</a:t>
            </a:fld>
            <a:endParaRPr lang="en-GB" altLang="en-US" smtClean="0">
              <a:latin typeface="Calibri"/>
              <a:ea typeface="MS PGothic" pitchFamily="34" charset="-128"/>
            </a:endParaRPr>
          </a:p>
        </p:txBody>
      </p:sp>
      <p:pic>
        <p:nvPicPr>
          <p:cNvPr id="1032" name="Picture 10" descr="SONI_2015_Colour_Low_Res.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56733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Lst>
  <p:timing>
    <p:tnLst>
      <p:par>
        <p:cTn id="1" dur="indefinite" restart="never" nodeType="tmRoot"/>
      </p:par>
    </p:tnLst>
  </p:timing>
  <p:txStyles>
    <p:titleStyle>
      <a:lvl1pPr algn="ctr" defTabSz="457200" rtl="0" eaLnBrk="1" fontAlgn="base" hangingPunct="1">
        <a:spcBef>
          <a:spcPct val="0"/>
        </a:spcBef>
        <a:spcAft>
          <a:spcPct val="0"/>
        </a:spcAft>
        <a:defRPr sz="3400" b="1" kern="1200">
          <a:solidFill>
            <a:srgbClr val="767676"/>
          </a:solidFill>
          <a:latin typeface="Arial"/>
          <a:ea typeface="MS PGothic" pitchFamily="34" charset="-128"/>
          <a:cs typeface="Arial"/>
        </a:defRPr>
      </a:lvl1pPr>
      <a:lvl2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2pPr>
      <a:lvl3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3pPr>
      <a:lvl4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4pPr>
      <a:lvl5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5pPr>
      <a:lvl6pPr marL="4572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6pPr>
      <a:lvl7pPr marL="9144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7pPr>
      <a:lvl8pPr marL="13716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8pPr>
      <a:lvl9pPr marL="18288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Clr>
          <a:srgbClr val="C8B474"/>
        </a:buClr>
        <a:buFont typeface="Arial" pitchFamily="34" charset="0"/>
        <a:buChar char="•"/>
        <a:defRPr sz="32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Clr>
          <a:srgbClr val="C8B474"/>
        </a:buClr>
        <a:buFont typeface="Arial" pitchFamily="34" charset="0"/>
        <a:buChar char="–"/>
        <a:defRPr sz="28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Clr>
          <a:srgbClr val="C8B474"/>
        </a:buClr>
        <a:buFont typeface="Arial" pitchFamily="34" charset="0"/>
        <a:buChar char="•"/>
        <a:defRPr sz="24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25400" y="5373688"/>
            <a:ext cx="9236075" cy="1484312"/>
            <a:chOff x="-25658" y="5373351"/>
            <a:chExt cx="9237011" cy="1484649"/>
          </a:xfrm>
        </p:grpSpPr>
        <p:pic>
          <p:nvPicPr>
            <p:cNvPr id="1033" name="Picture 13" descr="EirGrid Arc for PowerPoint.ai"/>
            <p:cNvPicPr>
              <a:picLocks noChangeAspect="1"/>
            </p:cNvPicPr>
            <p:nvPr/>
          </p:nvPicPr>
          <p:blipFill>
            <a:blip r:embed="rId13">
              <a:extLst>
                <a:ext uri="{28A0092B-C50C-407E-A947-70E740481C1C}">
                  <a14:useLocalDpi xmlns:a14="http://schemas.microsoft.com/office/drawing/2010/main" val="0"/>
                </a:ext>
              </a:extLst>
            </a:blip>
            <a:srcRect b="42741"/>
            <a:stretch>
              <a:fillRect/>
            </a:stretch>
          </p:blipFill>
          <p:spPr bwMode="auto">
            <a:xfrm>
              <a:off x="-25658" y="5373351"/>
              <a:ext cx="9237011" cy="11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5658" y="6208566"/>
              <a:ext cx="9237011" cy="6494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1027" name="Title Placeholder 1"/>
          <p:cNvSpPr>
            <a:spLocks noGrp="1"/>
          </p:cNvSpPr>
          <p:nvPr>
            <p:ph type="title"/>
          </p:nvPr>
        </p:nvSpPr>
        <p:spPr bwMode="auto">
          <a:xfrm>
            <a:off x="203200" y="246063"/>
            <a:ext cx="87550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203200" y="1390650"/>
            <a:ext cx="8755063"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74199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a:fld id="{2071BB01-BFEC-4CB2-A137-6B9FD6C8CCCC}" type="datetime1">
              <a:rPr lang="en-GB" altLang="en-US" smtClean="0">
                <a:latin typeface="Calibri"/>
                <a:ea typeface="MS PGothic" pitchFamily="34" charset="-128"/>
              </a:rPr>
              <a:pPr defTabSz="457200"/>
              <a:t>15/11/2018</a:t>
            </a:fld>
            <a:endParaRPr lang="en-GB" altLang="en-US" smtClean="0">
              <a:latin typeface="Calibri"/>
              <a:ea typeface="MS PGothic" pitchFamily="34" charset="-128"/>
            </a:endParaRPr>
          </a:p>
        </p:txBody>
      </p:sp>
      <p:sp>
        <p:nvSpPr>
          <p:cNvPr id="5" name="Footer Placeholder 4"/>
          <p:cNvSpPr>
            <a:spLocks noGrp="1"/>
          </p:cNvSpPr>
          <p:nvPr>
            <p:ph type="ftr" sz="quarter" idx="3"/>
          </p:nvPr>
        </p:nvSpPr>
        <p:spPr>
          <a:xfrm>
            <a:off x="3124200" y="7419975"/>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74199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3B112865-00FA-4407-9521-F8D1BF53766F}" type="slidenum">
              <a:rPr lang="en-GB" altLang="en-US" smtClean="0">
                <a:latin typeface="Calibri"/>
                <a:ea typeface="MS PGothic" pitchFamily="34" charset="-128"/>
              </a:rPr>
              <a:pPr defTabSz="457200"/>
              <a:t>‹#›</a:t>
            </a:fld>
            <a:endParaRPr lang="en-GB" altLang="en-US" smtClean="0">
              <a:latin typeface="Calibri"/>
              <a:ea typeface="MS PGothic" pitchFamily="34" charset="-128"/>
            </a:endParaRPr>
          </a:p>
        </p:txBody>
      </p:sp>
      <p:pic>
        <p:nvPicPr>
          <p:cNvPr id="1032" name="Picture 10" descr="SONI_2015_Colour_Low_Re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35400" y="5797550"/>
            <a:ext cx="1636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69386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400" b="1" kern="1200">
          <a:solidFill>
            <a:srgbClr val="767676"/>
          </a:solidFill>
          <a:latin typeface="Arial"/>
          <a:ea typeface="MS PGothic" pitchFamily="34" charset="-128"/>
          <a:cs typeface="Arial"/>
        </a:defRPr>
      </a:lvl1pPr>
      <a:lvl2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2pPr>
      <a:lvl3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3pPr>
      <a:lvl4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4pPr>
      <a:lvl5pPr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5pPr>
      <a:lvl6pPr marL="4572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6pPr>
      <a:lvl7pPr marL="9144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7pPr>
      <a:lvl8pPr marL="13716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8pPr>
      <a:lvl9pPr marL="18288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Clr>
          <a:srgbClr val="C8B474"/>
        </a:buClr>
        <a:buFont typeface="Arial" pitchFamily="34" charset="0"/>
        <a:buChar char="•"/>
        <a:defRPr sz="32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Clr>
          <a:srgbClr val="C8B474"/>
        </a:buClr>
        <a:buFont typeface="Arial" pitchFamily="34" charset="0"/>
        <a:buChar char="–"/>
        <a:defRPr sz="28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Clr>
          <a:srgbClr val="C8B474"/>
        </a:buClr>
        <a:buFont typeface="Arial" pitchFamily="34" charset="0"/>
        <a:buChar char="•"/>
        <a:defRPr sz="24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9.xml"/><Relationship Id="rId16" Type="http://schemas.openxmlformats.org/officeDocument/2006/relationships/diagramColors" Target="../diagrams/colors7.xml"/><Relationship Id="rId1" Type="http://schemas.openxmlformats.org/officeDocument/2006/relationships/slideLayout" Target="../slideLayouts/slideLayout4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7.xml"/><Relationship Id="rId6" Type="http://schemas.openxmlformats.org/officeDocument/2006/relationships/diagramColors" Target="../diagrams/colors22.xml"/><Relationship Id="rId11" Type="http://schemas.openxmlformats.org/officeDocument/2006/relationships/image" Target="../media/image21.png"/><Relationship Id="rId5" Type="http://schemas.openxmlformats.org/officeDocument/2006/relationships/diagramQuickStyle" Target="../diagrams/quickStyle22.xml"/><Relationship Id="rId10" Type="http://schemas.openxmlformats.org/officeDocument/2006/relationships/image" Target="../media/image20.png"/><Relationship Id="rId4" Type="http://schemas.openxmlformats.org/officeDocument/2006/relationships/diagramLayout" Target="../diagrams/layout22.xml"/><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3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3528" y="1988840"/>
            <a:ext cx="8208912" cy="1363344"/>
          </a:xfrm>
        </p:spPr>
        <p:txBody>
          <a:bodyPr/>
          <a:lstStyle/>
          <a:p>
            <a:r>
              <a:rPr lang="en-GB" dirty="0" smtClean="0">
                <a:latin typeface="Arial" pitchFamily="34" charset="0"/>
                <a:cs typeface="Arial" pitchFamily="34" charset="0"/>
              </a:rPr>
              <a:t>NI TSO </a:t>
            </a:r>
            <a:r>
              <a:rPr lang="en-GB" dirty="0">
                <a:latin typeface="Arial" pitchFamily="34" charset="0"/>
                <a:cs typeface="Arial" pitchFamily="34" charset="0"/>
              </a:rPr>
              <a:t>P</a:t>
            </a:r>
            <a:r>
              <a:rPr lang="en-GB" dirty="0" smtClean="0">
                <a:latin typeface="Arial" pitchFamily="34" charset="0"/>
                <a:cs typeface="Arial" pitchFamily="34" charset="0"/>
              </a:rPr>
              <a:t>rice Control Stakeholder Expert Challenge Group (SECG)2</a:t>
            </a:r>
            <a:br>
              <a:rPr lang="en-GB" dirty="0" smtClean="0">
                <a:latin typeface="Arial" pitchFamily="34" charset="0"/>
                <a:cs typeface="Arial" pitchFamily="34" charset="0"/>
              </a:rPr>
            </a:br>
            <a:r>
              <a:rPr lang="en-GB" dirty="0" smtClean="0">
                <a:latin typeface="Arial" pitchFamily="34" charset="0"/>
                <a:cs typeface="Arial" pitchFamily="34" charset="0"/>
              </a:rPr>
              <a:t>23 October 2018</a:t>
            </a:r>
            <a:br>
              <a:rPr lang="en-GB" dirty="0" smtClean="0">
                <a:latin typeface="Arial" pitchFamily="34" charset="0"/>
                <a:cs typeface="Arial" pitchFamily="34" charset="0"/>
              </a:rPr>
            </a:br>
            <a:endParaRPr lang="en-GB" sz="3600" dirty="0">
              <a:latin typeface="Arial" pitchFamily="34" charset="0"/>
              <a:cs typeface="Arial" pitchFamily="34" charset="0"/>
            </a:endParaRPr>
          </a:p>
        </p:txBody>
      </p:sp>
    </p:spTree>
    <p:extLst>
      <p:ext uri="{BB962C8B-B14F-4D97-AF65-F5344CB8AC3E}">
        <p14:creationId xmlns:p14="http://schemas.microsoft.com/office/powerpoint/2010/main" val="1713687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4"/>
          </p:nvPr>
        </p:nvSpPr>
        <p:spPr/>
        <p:txBody>
          <a:bodyPr/>
          <a:lstStyle/>
          <a:p>
            <a:r>
              <a:rPr lang="en-IE" dirty="0" smtClean="0"/>
              <a:t>High level: Inputs, Outputs and Governance</a:t>
            </a:r>
            <a:endParaRPr lang="en-IE" dirty="0"/>
          </a:p>
        </p:txBody>
      </p:sp>
      <p:sp>
        <p:nvSpPr>
          <p:cNvPr id="2" name="Slide Number Placeholder 1"/>
          <p:cNvSpPr>
            <a:spLocks noGrp="1"/>
          </p:cNvSpPr>
          <p:nvPr>
            <p:ph type="sldNum" sz="quarter" idx="17"/>
          </p:nvPr>
        </p:nvSpPr>
        <p:spPr/>
        <p:txBody>
          <a:bodyPr/>
          <a:lstStyle/>
          <a:p>
            <a:fld id="{162C1F17-5ED6-4ECD-ADE2-22253C3022C0}" type="slidenum">
              <a:rPr lang="en-GB" altLang="en-US" smtClean="0"/>
              <a:pPr/>
              <a:t>10</a:t>
            </a:fld>
            <a:endParaRPr lang="en-GB" altLang="en-US"/>
          </a:p>
        </p:txBody>
      </p:sp>
    </p:spTree>
    <p:extLst>
      <p:ext uri="{BB962C8B-B14F-4D97-AF65-F5344CB8AC3E}">
        <p14:creationId xmlns:p14="http://schemas.microsoft.com/office/powerpoint/2010/main" val="117709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Focus of today’s discussion</a:t>
            </a:r>
            <a:endParaRPr lang="en-IE" dirty="0"/>
          </a:p>
        </p:txBody>
      </p:sp>
      <p:sp>
        <p:nvSpPr>
          <p:cNvPr id="4" name="Content Placeholder 2"/>
          <p:cNvSpPr txBox="1">
            <a:spLocks/>
          </p:cNvSpPr>
          <p:nvPr/>
        </p:nvSpPr>
        <p:spPr bwMode="auto">
          <a:xfrm>
            <a:off x="6431280" y="2121536"/>
            <a:ext cx="271272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C8B474"/>
              </a:buClr>
              <a:buFont typeface="Arial" pitchFamily="34" charset="0"/>
              <a:buChar char="•"/>
              <a:defRPr sz="32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Clr>
                <a:srgbClr val="C8B474"/>
              </a:buClr>
              <a:buFont typeface="Arial" pitchFamily="34" charset="0"/>
              <a:buChar char="–"/>
              <a:defRPr sz="28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Clr>
                <a:srgbClr val="C8B474"/>
              </a:buClr>
              <a:buFont typeface="Arial" pitchFamily="34" charset="0"/>
              <a:buChar char="•"/>
              <a:defRPr sz="24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Clr>
                <a:srgbClr val="C8B474"/>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IE" sz="2800" b="1" u="sng" dirty="0" smtClean="0">
                <a:solidFill>
                  <a:prstClr val="black"/>
                </a:solidFill>
              </a:rPr>
              <a:t>Expectations:</a:t>
            </a:r>
          </a:p>
          <a:p>
            <a:r>
              <a:rPr lang="en-IE" sz="2800" dirty="0" smtClean="0">
                <a:solidFill>
                  <a:prstClr val="black"/>
                </a:solidFill>
              </a:rPr>
              <a:t>Quality</a:t>
            </a:r>
          </a:p>
          <a:p>
            <a:r>
              <a:rPr lang="en-IE" sz="2800" dirty="0" smtClean="0">
                <a:solidFill>
                  <a:prstClr val="black"/>
                </a:solidFill>
              </a:rPr>
              <a:t>Efficiency </a:t>
            </a:r>
          </a:p>
          <a:p>
            <a:r>
              <a:rPr lang="en-IE" sz="2800" dirty="0" smtClean="0">
                <a:solidFill>
                  <a:prstClr val="black"/>
                </a:solidFill>
              </a:rPr>
              <a:t>Performance</a:t>
            </a:r>
          </a:p>
          <a:p>
            <a:r>
              <a:rPr lang="en-IE" sz="2800" dirty="0" smtClean="0">
                <a:solidFill>
                  <a:prstClr val="black"/>
                </a:solidFill>
              </a:rPr>
              <a:t>Value</a:t>
            </a:r>
            <a:endParaRPr lang="en-IE" sz="2800" dirty="0">
              <a:solidFill>
                <a:prstClr val="black"/>
              </a:solidFill>
            </a:endParaRPr>
          </a:p>
        </p:txBody>
      </p:sp>
      <p:graphicFrame>
        <p:nvGraphicFramePr>
          <p:cNvPr id="5" name="Diagram 4"/>
          <p:cNvGraphicFramePr/>
          <p:nvPr>
            <p:extLst/>
          </p:nvPr>
        </p:nvGraphicFramePr>
        <p:xfrm>
          <a:off x="1722120" y="1395770"/>
          <a:ext cx="3459481" cy="364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5181601" y="2444233"/>
            <a:ext cx="1249679" cy="1463040"/>
          </a:xfrm>
          <a:prstGeom prst="rightArrow">
            <a:avLst/>
          </a:prstGeom>
          <a:solidFill>
            <a:schemeClr val="bg2">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a:solidFill>
                <a:prstClr val="white"/>
              </a:solidFill>
            </a:endParaRPr>
          </a:p>
        </p:txBody>
      </p:sp>
      <p:grpSp>
        <p:nvGrpSpPr>
          <p:cNvPr id="17" name="Group 16"/>
          <p:cNvGrpSpPr/>
          <p:nvPr/>
        </p:nvGrpSpPr>
        <p:grpSpPr>
          <a:xfrm>
            <a:off x="196852" y="3895091"/>
            <a:ext cx="1328046" cy="1148915"/>
            <a:chOff x="4775716" y="2095872"/>
            <a:chExt cx="1328046" cy="1148915"/>
          </a:xfrm>
        </p:grpSpPr>
        <p:sp>
          <p:nvSpPr>
            <p:cNvPr id="18" name="Hexagon 17"/>
            <p:cNvSpPr/>
            <p:nvPr/>
          </p:nvSpPr>
          <p:spPr>
            <a:xfrm>
              <a:off x="4775716" y="2095872"/>
              <a:ext cx="1328046" cy="1148915"/>
            </a:xfrm>
            <a:prstGeom prst="hexagon">
              <a:avLst>
                <a:gd name="adj" fmla="val 28570"/>
                <a:gd name="vf" fmla="val 115470"/>
              </a:avLst>
            </a:prstGeom>
            <a:solidFill>
              <a:srgbClr val="C8B474"/>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9" name="Hexagon 4"/>
            <p:cNvSpPr/>
            <p:nvPr/>
          </p:nvSpPr>
          <p:spPr>
            <a:xfrm>
              <a:off x="4995802" y="2286272"/>
              <a:ext cx="887874" cy="768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fontAlgn="auto">
                <a:lnSpc>
                  <a:spcPct val="90000"/>
                </a:lnSpc>
                <a:spcAft>
                  <a:spcPct val="35000"/>
                </a:spcAft>
              </a:pPr>
              <a:r>
                <a:rPr lang="en-IE" sz="1400" b="1" dirty="0" smtClean="0">
                  <a:solidFill>
                    <a:prstClr val="white"/>
                  </a:solidFill>
                </a:rPr>
                <a:t>OPERATE</a:t>
              </a:r>
              <a:endParaRPr lang="en-GB" sz="1400" b="1" dirty="0">
                <a:solidFill>
                  <a:prstClr val="white"/>
                </a:solidFill>
              </a:endParaRPr>
            </a:p>
          </p:txBody>
        </p:sp>
      </p:grpSp>
      <p:grpSp>
        <p:nvGrpSpPr>
          <p:cNvPr id="20" name="Group 19"/>
          <p:cNvGrpSpPr/>
          <p:nvPr/>
        </p:nvGrpSpPr>
        <p:grpSpPr>
          <a:xfrm>
            <a:off x="196852" y="2601294"/>
            <a:ext cx="1328046" cy="1148915"/>
            <a:chOff x="3557744" y="2803323"/>
            <a:chExt cx="1328046" cy="1148915"/>
          </a:xfrm>
        </p:grpSpPr>
        <p:sp>
          <p:nvSpPr>
            <p:cNvPr id="21" name="Hexagon 20"/>
            <p:cNvSpPr/>
            <p:nvPr/>
          </p:nvSpPr>
          <p:spPr>
            <a:xfrm>
              <a:off x="3557744" y="2803323"/>
              <a:ext cx="1328046" cy="1148915"/>
            </a:xfrm>
            <a:prstGeom prst="hexagon">
              <a:avLst>
                <a:gd name="adj" fmla="val 28570"/>
                <a:gd name="vf" fmla="val 115470"/>
              </a:avLst>
            </a:prstGeom>
            <a:solidFill>
              <a:srgbClr val="C8B474"/>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2" name="Hexagon 4"/>
            <p:cNvSpPr/>
            <p:nvPr/>
          </p:nvSpPr>
          <p:spPr>
            <a:xfrm>
              <a:off x="3777830" y="2993723"/>
              <a:ext cx="887874" cy="768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fontAlgn="auto">
                <a:lnSpc>
                  <a:spcPct val="90000"/>
                </a:lnSpc>
                <a:spcAft>
                  <a:spcPct val="35000"/>
                </a:spcAft>
              </a:pPr>
              <a:r>
                <a:rPr lang="en-IE" sz="1400" b="1" dirty="0" smtClean="0">
                  <a:solidFill>
                    <a:prstClr val="white"/>
                  </a:solidFill>
                </a:rPr>
                <a:t>MANAGE</a:t>
              </a:r>
              <a:endParaRPr lang="en-GB" sz="1400" b="1" dirty="0">
                <a:solidFill>
                  <a:prstClr val="white"/>
                </a:solidFill>
              </a:endParaRPr>
            </a:p>
          </p:txBody>
        </p:sp>
      </p:grpSp>
      <p:grpSp>
        <p:nvGrpSpPr>
          <p:cNvPr id="23" name="Group 22"/>
          <p:cNvGrpSpPr/>
          <p:nvPr/>
        </p:nvGrpSpPr>
        <p:grpSpPr>
          <a:xfrm>
            <a:off x="203200" y="1295318"/>
            <a:ext cx="1328046" cy="1148915"/>
            <a:chOff x="2334117" y="2065056"/>
            <a:chExt cx="1328046" cy="1148915"/>
          </a:xfrm>
        </p:grpSpPr>
        <p:sp>
          <p:nvSpPr>
            <p:cNvPr id="24" name="Hexagon 23"/>
            <p:cNvSpPr/>
            <p:nvPr/>
          </p:nvSpPr>
          <p:spPr>
            <a:xfrm>
              <a:off x="2334117" y="2065056"/>
              <a:ext cx="1328046" cy="1148915"/>
            </a:xfrm>
            <a:prstGeom prst="hexagon">
              <a:avLst>
                <a:gd name="adj" fmla="val 28570"/>
                <a:gd name="vf" fmla="val 115470"/>
              </a:avLst>
            </a:prstGeom>
            <a:solidFill>
              <a:srgbClr val="C8B474"/>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5" name="Hexagon 4"/>
            <p:cNvSpPr/>
            <p:nvPr/>
          </p:nvSpPr>
          <p:spPr>
            <a:xfrm>
              <a:off x="2554203" y="2255456"/>
              <a:ext cx="887874" cy="768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fontAlgn="auto">
                <a:lnSpc>
                  <a:spcPct val="90000"/>
                </a:lnSpc>
                <a:spcAft>
                  <a:spcPct val="35000"/>
                </a:spcAft>
              </a:pPr>
              <a:r>
                <a:rPr lang="en-IE" sz="1400" b="1" dirty="0" smtClean="0">
                  <a:solidFill>
                    <a:prstClr val="white"/>
                  </a:solidFill>
                </a:rPr>
                <a:t>PLAN</a:t>
              </a:r>
              <a:endParaRPr lang="en-GB" sz="1400" b="1" dirty="0">
                <a:solidFill>
                  <a:prstClr val="white"/>
                </a:solidFill>
              </a:endParaRPr>
            </a:p>
          </p:txBody>
        </p:sp>
      </p:grpSp>
      <p:sp>
        <p:nvSpPr>
          <p:cNvPr id="3" name="Slide Number Placeholder 2"/>
          <p:cNvSpPr>
            <a:spLocks noGrp="1"/>
          </p:cNvSpPr>
          <p:nvPr>
            <p:ph type="sldNum" sz="quarter" idx="12"/>
          </p:nvPr>
        </p:nvSpPr>
        <p:spPr/>
        <p:txBody>
          <a:bodyPr/>
          <a:lstStyle/>
          <a:p>
            <a:fld id="{6C4709A3-5C23-40C5-A144-322164E82EE9}" type="slidenum">
              <a:rPr lang="en-GB" altLang="en-US" smtClean="0"/>
              <a:pPr/>
              <a:t>11</a:t>
            </a:fld>
            <a:endParaRPr lang="en-GB" altLang="en-US"/>
          </a:p>
        </p:txBody>
      </p:sp>
    </p:spTree>
    <p:extLst>
      <p:ext uri="{BB962C8B-B14F-4D97-AF65-F5344CB8AC3E}">
        <p14:creationId xmlns:p14="http://schemas.microsoft.com/office/powerpoint/2010/main" val="107266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46063"/>
            <a:ext cx="9144000" cy="962025"/>
          </a:xfrm>
        </p:spPr>
        <p:txBody>
          <a:bodyPr/>
          <a:lstStyle/>
          <a:p>
            <a:r>
              <a:rPr lang="en-IE" dirty="0" smtClean="0"/>
              <a:t>UR FWP &amp; 2019 Corporate Strategy</a:t>
            </a:r>
            <a:endParaRPr lang="en-GB" dirty="0"/>
          </a:p>
        </p:txBody>
      </p:sp>
      <p:sp>
        <p:nvSpPr>
          <p:cNvPr id="5" name="Content Placeholder 4"/>
          <p:cNvSpPr>
            <a:spLocks noGrp="1"/>
          </p:cNvSpPr>
          <p:nvPr>
            <p:ph idx="1"/>
          </p:nvPr>
        </p:nvSpPr>
        <p:spPr>
          <a:xfrm>
            <a:off x="283335" y="3611736"/>
            <a:ext cx="8636291" cy="1810270"/>
          </a:xfrm>
        </p:spPr>
        <p:txBody>
          <a:bodyPr>
            <a:normAutofit fontScale="70000" lnSpcReduction="20000"/>
          </a:bodyPr>
          <a:lstStyle/>
          <a:p>
            <a:pPr>
              <a:lnSpc>
                <a:spcPct val="110000"/>
              </a:lnSpc>
              <a:spcBef>
                <a:spcPts val="600"/>
              </a:spcBef>
              <a:spcAft>
                <a:spcPts val="600"/>
              </a:spcAft>
            </a:pPr>
            <a:r>
              <a:rPr lang="en-US" dirty="0" smtClean="0"/>
              <a:t>Significant common purpose between UR &amp; SONI  </a:t>
            </a:r>
          </a:p>
          <a:p>
            <a:pPr>
              <a:lnSpc>
                <a:spcPct val="110000"/>
              </a:lnSpc>
              <a:spcBef>
                <a:spcPts val="600"/>
              </a:spcBef>
              <a:spcAft>
                <a:spcPts val="600"/>
              </a:spcAft>
            </a:pPr>
            <a:r>
              <a:rPr lang="en-US" dirty="0" smtClean="0"/>
              <a:t>SONI TSO will be supporting 10 out of 16 projects listed within Objectives 1 and 2</a:t>
            </a:r>
          </a:p>
          <a:p>
            <a:pPr>
              <a:lnSpc>
                <a:spcPct val="110000"/>
              </a:lnSpc>
              <a:spcBef>
                <a:spcPts val="600"/>
              </a:spcBef>
              <a:spcAft>
                <a:spcPts val="600"/>
              </a:spcAft>
            </a:pPr>
            <a:r>
              <a:rPr lang="en-US" dirty="0" smtClean="0"/>
              <a:t>SONI’s network planning function supports Objective 3</a:t>
            </a:r>
            <a:endParaRPr lang="en-US" dirty="0"/>
          </a:p>
          <a:p>
            <a:pPr>
              <a:lnSpc>
                <a:spcPct val="110000"/>
              </a:lnSpc>
              <a:spcBef>
                <a:spcPts val="600"/>
              </a:spcBef>
              <a:spcAft>
                <a:spcPts val="600"/>
              </a:spcAft>
            </a:pPr>
            <a:endParaRPr lang="en-GB" dirty="0">
              <a:solidFill>
                <a:srgbClr val="FF0000"/>
              </a:solidFill>
            </a:endParaRPr>
          </a:p>
        </p:txBody>
      </p:sp>
      <p:sp>
        <p:nvSpPr>
          <p:cNvPr id="2" name="Slide Number Placeholder 1"/>
          <p:cNvSpPr>
            <a:spLocks noGrp="1"/>
          </p:cNvSpPr>
          <p:nvPr>
            <p:ph type="sldNum" sz="quarter" idx="12"/>
          </p:nvPr>
        </p:nvSpPr>
        <p:spPr/>
        <p:txBody>
          <a:bodyPr/>
          <a:lstStyle/>
          <a:p>
            <a:fld id="{6C4709A3-5C23-40C5-A144-322164E82EE9}" type="slidenum">
              <a:rPr lang="en-GB" altLang="en-US" smtClean="0"/>
              <a:pPr/>
              <a:t>12</a:t>
            </a:fld>
            <a:endParaRPr lang="en-GB" altLang="en-US"/>
          </a:p>
        </p:txBody>
      </p:sp>
      <p:graphicFrame>
        <p:nvGraphicFramePr>
          <p:cNvPr id="6" name="Diagram 2"/>
          <p:cNvGraphicFramePr/>
          <p:nvPr>
            <p:extLst/>
          </p:nvPr>
        </p:nvGraphicFramePr>
        <p:xfrm>
          <a:off x="772732" y="1055709"/>
          <a:ext cx="7431110" cy="23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32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 of SONI TSO Functions</a:t>
            </a:r>
            <a:endParaRPr lang="en-GB" dirty="0"/>
          </a:p>
        </p:txBody>
      </p:sp>
      <p:graphicFrame>
        <p:nvGraphicFramePr>
          <p:cNvPr id="4" name="Content Placeholder 3"/>
          <p:cNvGraphicFramePr>
            <a:graphicFrameLocks noGrp="1"/>
          </p:cNvGraphicFramePr>
          <p:nvPr>
            <p:ph idx="1"/>
            <p:extLst/>
          </p:nvPr>
        </p:nvGraphicFramePr>
        <p:xfrm>
          <a:off x="203200" y="1208089"/>
          <a:ext cx="8620761" cy="417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6C4709A3-5C23-40C5-A144-322164E82EE9}" type="slidenum">
              <a:rPr lang="en-GB" altLang="en-US" smtClean="0"/>
              <a:pPr/>
              <a:t>13</a:t>
            </a:fld>
            <a:endParaRPr lang="en-GB" altLang="en-US"/>
          </a:p>
        </p:txBody>
      </p:sp>
      <p:sp>
        <p:nvSpPr>
          <p:cNvPr id="5" name="Rectangular Callout 4"/>
          <p:cNvSpPr/>
          <p:nvPr/>
        </p:nvSpPr>
        <p:spPr>
          <a:xfrm>
            <a:off x="6664036" y="1579418"/>
            <a:ext cx="2294227" cy="1565564"/>
          </a:xfrm>
          <a:prstGeom prst="wedgeRectCallout">
            <a:avLst>
              <a:gd name="adj1" fmla="val -129533"/>
              <a:gd name="adj2" fmla="val 71084"/>
            </a:avLst>
          </a:prstGeom>
          <a:solidFill>
            <a:srgbClr val="E3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dirty="0" smtClean="0">
                <a:solidFill>
                  <a:prstClr val="black"/>
                </a:solidFill>
                <a:latin typeface="Arial" panose="020B0604020202020204" pitchFamily="34" charset="0"/>
                <a:cs typeface="Arial" panose="020B0604020202020204" pitchFamily="34" charset="0"/>
              </a:rPr>
              <a:t>This set of roles and services are the result of 20 years of legislation and regulatory decisions</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2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41300" y="457200"/>
          <a:ext cx="8716963"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6C4709A3-5C23-40C5-A144-322164E82EE9}" type="slidenum">
              <a:rPr lang="en-GB" altLang="en-US" smtClean="0"/>
              <a:pPr/>
              <a:t>14</a:t>
            </a:fld>
            <a:endParaRPr lang="en-GB" altLang="en-US"/>
          </a:p>
        </p:txBody>
      </p:sp>
    </p:spTree>
    <p:extLst>
      <p:ext uri="{BB962C8B-B14F-4D97-AF65-F5344CB8AC3E}">
        <p14:creationId xmlns:p14="http://schemas.microsoft.com/office/powerpoint/2010/main" val="372940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4"/>
          </p:nvPr>
        </p:nvSpPr>
        <p:spPr/>
        <p:txBody>
          <a:bodyPr/>
          <a:lstStyle/>
          <a:p>
            <a:r>
              <a:rPr lang="en-IE" dirty="0" smtClean="0"/>
              <a:t>Evolution of SONI</a:t>
            </a:r>
            <a:endParaRPr lang="en-IE" dirty="0"/>
          </a:p>
        </p:txBody>
      </p:sp>
      <p:sp>
        <p:nvSpPr>
          <p:cNvPr id="2" name="Slide Number Placeholder 1"/>
          <p:cNvSpPr>
            <a:spLocks noGrp="1"/>
          </p:cNvSpPr>
          <p:nvPr>
            <p:ph type="sldNum" sz="quarter" idx="17"/>
          </p:nvPr>
        </p:nvSpPr>
        <p:spPr/>
        <p:txBody>
          <a:bodyPr/>
          <a:lstStyle/>
          <a:p>
            <a:fld id="{162C1F17-5ED6-4ECD-ADE2-22253C3022C0}" type="slidenum">
              <a:rPr lang="en-GB" altLang="en-US" smtClean="0"/>
              <a:pPr/>
              <a:t>15</a:t>
            </a:fld>
            <a:endParaRPr lang="en-GB" altLang="en-US"/>
          </a:p>
        </p:txBody>
      </p:sp>
    </p:spTree>
    <p:extLst>
      <p:ext uri="{BB962C8B-B14F-4D97-AF65-F5344CB8AC3E}">
        <p14:creationId xmlns:p14="http://schemas.microsoft.com/office/powerpoint/2010/main" val="860571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p:cNvSpPr>
            <a:spLocks noGrp="1"/>
          </p:cNvSpPr>
          <p:nvPr>
            <p:ph type="title"/>
          </p:nvPr>
        </p:nvSpPr>
        <p:spPr>
          <a:xfrm>
            <a:off x="457200" y="71143"/>
            <a:ext cx="8229600" cy="962025"/>
          </a:xfrm>
        </p:spPr>
        <p:txBody>
          <a:bodyPr/>
          <a:lstStyle/>
          <a:p>
            <a:pPr eaLnBrk="1" hangingPunct="1"/>
            <a:r>
              <a:rPr lang="en-US" altLang="en-US" dirty="0" smtClean="0">
                <a:latin typeface="Arial" charset="0"/>
                <a:cs typeface="Arial" charset="0"/>
              </a:rPr>
              <a:t>Origins of SONI (IME1)</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graphicFrame>
        <p:nvGraphicFramePr>
          <p:cNvPr id="3" name="Diagram 2"/>
          <p:cNvGraphicFramePr/>
          <p:nvPr>
            <p:extLst/>
          </p:nvPr>
        </p:nvGraphicFramePr>
        <p:xfrm>
          <a:off x="577411" y="1060462"/>
          <a:ext cx="1599334" cy="2911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340" name="Group 17"/>
          <p:cNvGrpSpPr>
            <a:grpSpLocks/>
          </p:cNvGrpSpPr>
          <p:nvPr/>
        </p:nvGrpSpPr>
        <p:grpSpPr bwMode="auto">
          <a:xfrm>
            <a:off x="1181100" y="4728948"/>
            <a:ext cx="1151467" cy="593939"/>
            <a:chOff x="192875" y="2637357"/>
            <a:chExt cx="804282" cy="482079"/>
          </a:xfrm>
        </p:grpSpPr>
        <p:sp>
          <p:nvSpPr>
            <p:cNvPr id="19" name="Rounded Rectangle 18"/>
            <p:cNvSpPr/>
            <p:nvPr/>
          </p:nvSpPr>
          <p:spPr>
            <a:xfrm>
              <a:off x="192875" y="2637357"/>
              <a:ext cx="771516" cy="482078"/>
            </a:xfrm>
            <a:prstGeom prst="roundRect">
              <a:avLst>
                <a:gd name="adj" fmla="val 10000"/>
              </a:avLst>
            </a:prstGeom>
            <a:ln>
              <a:solidFill>
                <a:schemeClr val="tx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254330" y="2665902"/>
              <a:ext cx="742827" cy="45353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Privatised Generation</a:t>
              </a:r>
              <a:endParaRPr lang="en-IE" sz="1200" dirty="0">
                <a:solidFill>
                  <a:prstClr val="black">
                    <a:hueOff val="0"/>
                    <a:satOff val="0"/>
                    <a:lumOff val="0"/>
                    <a:alphaOff val="0"/>
                  </a:prstClr>
                </a:solidFill>
              </a:endParaRPr>
            </a:p>
          </p:txBody>
        </p:sp>
      </p:grpSp>
      <p:sp>
        <p:nvSpPr>
          <p:cNvPr id="5" name="Right Arrow 4"/>
          <p:cNvSpPr/>
          <p:nvPr/>
        </p:nvSpPr>
        <p:spPr bwMode="auto">
          <a:xfrm rot="16200000">
            <a:off x="1386430" y="4167272"/>
            <a:ext cx="717150" cy="326556"/>
          </a:xfrm>
          <a:prstGeom prst="rightArrow">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a:solidFill>
                <a:prstClr val="white"/>
              </a:solidFill>
            </a:endParaRPr>
          </a:p>
        </p:txBody>
      </p:sp>
      <p:sp>
        <p:nvSpPr>
          <p:cNvPr id="13338" name="TextBox 14"/>
          <p:cNvSpPr txBox="1">
            <a:spLocks noChangeArrowheads="1"/>
          </p:cNvSpPr>
          <p:nvPr/>
        </p:nvSpPr>
        <p:spPr bwMode="auto">
          <a:xfrm>
            <a:off x="386551" y="3949374"/>
            <a:ext cx="1209338" cy="73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8B474"/>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8B474"/>
              </a:buClr>
              <a:buFont typeface="Arial" charset="0"/>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lr>
                <a:srgbClr val="C8B474"/>
              </a:buClr>
              <a:buFont typeface="Arial" charset="0"/>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9pPr>
          </a:lstStyle>
          <a:p>
            <a:pPr algn="ctr" defTabSz="457200" eaLnBrk="1" fontAlgn="auto" hangingPunct="1">
              <a:spcBef>
                <a:spcPct val="0"/>
              </a:spcBef>
              <a:spcAft>
                <a:spcPts val="0"/>
              </a:spcAft>
              <a:buClrTx/>
              <a:buFontTx/>
              <a:buNone/>
            </a:pPr>
            <a:r>
              <a:rPr lang="en-GB" altLang="en-US" sz="1400" dirty="0">
                <a:solidFill>
                  <a:prstClr val="black"/>
                </a:solidFill>
                <a:latin typeface="Calibri" pitchFamily="34" charset="0"/>
              </a:rPr>
              <a:t>power purchase agreements</a:t>
            </a:r>
            <a:endParaRPr lang="en-IE" altLang="en-US" sz="1400" dirty="0">
              <a:solidFill>
                <a:prstClr val="black"/>
              </a:solidFill>
              <a:latin typeface="Calibri" pitchFamily="34" charset="0"/>
            </a:endParaRPr>
          </a:p>
        </p:txBody>
      </p:sp>
      <p:grpSp>
        <p:nvGrpSpPr>
          <p:cNvPr id="16" name="Group 15"/>
          <p:cNvGrpSpPr>
            <a:grpSpLocks/>
          </p:cNvGrpSpPr>
          <p:nvPr/>
        </p:nvGrpSpPr>
        <p:grpSpPr bwMode="auto">
          <a:xfrm>
            <a:off x="3097170" y="1243013"/>
            <a:ext cx="3132137" cy="4121150"/>
            <a:chOff x="3243263" y="1421415"/>
            <a:chExt cx="3132137" cy="4120548"/>
          </a:xfrm>
        </p:grpSpPr>
        <p:graphicFrame>
          <p:nvGraphicFramePr>
            <p:cNvPr id="2" name="Diagram 1"/>
            <p:cNvGraphicFramePr/>
            <p:nvPr>
              <p:extLst/>
            </p:nvPr>
          </p:nvGraphicFramePr>
          <p:xfrm>
            <a:off x="3262270" y="1421415"/>
            <a:ext cx="3093267" cy="26404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336" name="TextBox 23"/>
            <p:cNvSpPr txBox="1">
              <a:spLocks noChangeArrowheads="1"/>
            </p:cNvSpPr>
            <p:nvPr/>
          </p:nvSpPr>
          <p:spPr bwMode="auto">
            <a:xfrm>
              <a:off x="3243263" y="4157663"/>
              <a:ext cx="3132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8B474"/>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8B474"/>
                </a:buClr>
                <a:buFont typeface="Arial" charset="0"/>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lr>
                  <a:srgbClr val="C8B474"/>
                </a:buClr>
                <a:buFont typeface="Arial" charset="0"/>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9pPr>
            </a:lstStyle>
            <a:p>
              <a:pPr algn="ctr" defTabSz="457200" eaLnBrk="1" fontAlgn="auto" hangingPunct="1">
                <a:spcBef>
                  <a:spcPct val="0"/>
                </a:spcBef>
                <a:spcAft>
                  <a:spcPts val="0"/>
                </a:spcAft>
                <a:buClrTx/>
                <a:buFontTx/>
                <a:buNone/>
              </a:pPr>
              <a:r>
                <a:rPr lang="en-GB" altLang="en-US" sz="1400" b="1">
                  <a:solidFill>
                    <a:prstClr val="black"/>
                  </a:solidFill>
                  <a:latin typeface="Calibri" pitchFamily="34" charset="0"/>
                </a:rPr>
                <a:t>IME 1 (1999/2001)</a:t>
              </a:r>
            </a:p>
            <a:p>
              <a:pPr algn="ctr" defTabSz="457200" eaLnBrk="1" fontAlgn="auto" hangingPunct="1">
                <a:spcBef>
                  <a:spcPct val="0"/>
                </a:spcBef>
                <a:spcAft>
                  <a:spcPts val="0"/>
                </a:spcAft>
                <a:buClrTx/>
                <a:buFontTx/>
                <a:buNone/>
              </a:pPr>
              <a:r>
                <a:rPr lang="en-GB" altLang="en-US" sz="1400">
                  <a:solidFill>
                    <a:prstClr val="black"/>
                  </a:solidFill>
                  <a:latin typeface="Calibri" pitchFamily="34" charset="0"/>
                </a:rPr>
                <a:t>Obliged Member States to designate transmission system operators who “shall be independent at least in management terms from other activities not relating to the transmission system”</a:t>
              </a:r>
              <a:endParaRPr lang="en-IE" altLang="en-US" sz="1400">
                <a:solidFill>
                  <a:prstClr val="black"/>
                </a:solidFill>
                <a:latin typeface="Calibri" pitchFamily="34" charset="0"/>
              </a:endParaRPr>
            </a:p>
          </p:txBody>
        </p:sp>
      </p:grpSp>
      <p:graphicFrame>
        <p:nvGraphicFramePr>
          <p:cNvPr id="25" name="Diagram 24"/>
          <p:cNvGraphicFramePr/>
          <p:nvPr>
            <p:extLst/>
          </p:nvPr>
        </p:nvGraphicFramePr>
        <p:xfrm>
          <a:off x="6456191" y="1060462"/>
          <a:ext cx="1519959" cy="30730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3328" name="Group 25"/>
          <p:cNvGrpSpPr>
            <a:grpSpLocks/>
          </p:cNvGrpSpPr>
          <p:nvPr/>
        </p:nvGrpSpPr>
        <p:grpSpPr bwMode="auto">
          <a:xfrm>
            <a:off x="6994785" y="4854642"/>
            <a:ext cx="1195388" cy="482533"/>
            <a:chOff x="193090" y="2637372"/>
            <a:chExt cx="771301" cy="482063"/>
          </a:xfrm>
        </p:grpSpPr>
        <p:sp>
          <p:nvSpPr>
            <p:cNvPr id="27" name="Rounded Rectangle 26"/>
            <p:cNvSpPr/>
            <p:nvPr/>
          </p:nvSpPr>
          <p:spPr>
            <a:xfrm>
              <a:off x="193090" y="2637305"/>
              <a:ext cx="771301" cy="482130"/>
            </a:xfrm>
            <a:prstGeom prst="roundRect">
              <a:avLst>
                <a:gd name="adj" fmla="val 10000"/>
              </a:avLst>
            </a:prstGeom>
            <a:ln>
              <a:solidFill>
                <a:schemeClr val="tx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207430" y="2651579"/>
              <a:ext cx="742620" cy="453583"/>
            </a:xfrm>
            <a:prstGeom prst="rect">
              <a:avLst/>
            </a:prstGeom>
            <a:ln>
              <a:solidFill>
                <a:schemeClr val="tx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Privatised Generation</a:t>
              </a:r>
              <a:endParaRPr lang="en-IE" sz="1200" dirty="0">
                <a:solidFill>
                  <a:prstClr val="black">
                    <a:hueOff val="0"/>
                    <a:satOff val="0"/>
                    <a:lumOff val="0"/>
                    <a:alphaOff val="0"/>
                  </a:prstClr>
                </a:solidFill>
              </a:endParaRPr>
            </a:p>
          </p:txBody>
        </p:sp>
      </p:grpSp>
      <p:sp>
        <p:nvSpPr>
          <p:cNvPr id="29" name="Right Arrow 28"/>
          <p:cNvSpPr/>
          <p:nvPr/>
        </p:nvSpPr>
        <p:spPr bwMode="auto">
          <a:xfrm rot="16200000">
            <a:off x="7078563" y="4234549"/>
            <a:ext cx="723900" cy="442912"/>
          </a:xfrm>
          <a:prstGeom prst="rightArrow">
            <a:avLst/>
          </a:prstGeom>
          <a:solidFill>
            <a:schemeClr val="tx2">
              <a:lumMod val="40000"/>
              <a:lumOff val="6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a:solidFill>
                <a:prstClr val="white"/>
              </a:solidFill>
            </a:endParaRPr>
          </a:p>
        </p:txBody>
      </p:sp>
      <p:cxnSp>
        <p:nvCxnSpPr>
          <p:cNvPr id="17" name="Straight Arrow Connector 16"/>
          <p:cNvCxnSpPr/>
          <p:nvPr/>
        </p:nvCxnSpPr>
        <p:spPr bwMode="auto">
          <a:xfrm>
            <a:off x="4953000" y="1816100"/>
            <a:ext cx="1816100" cy="749300"/>
          </a:xfrm>
          <a:prstGeom prst="straightConnector1">
            <a:avLst/>
          </a:prstGeom>
          <a:ln>
            <a:solidFill>
              <a:schemeClr val="tx2">
                <a:lumMod val="60000"/>
                <a:lumOff val="40000"/>
              </a:schemeClr>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559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4"/>
          <p:cNvSpPr>
            <a:spLocks noGrp="1"/>
          </p:cNvSpPr>
          <p:nvPr>
            <p:ph type="title"/>
          </p:nvPr>
        </p:nvSpPr>
        <p:spPr>
          <a:xfrm>
            <a:off x="457200" y="33482"/>
            <a:ext cx="8229600" cy="962025"/>
          </a:xfrm>
        </p:spPr>
        <p:txBody>
          <a:bodyPr/>
          <a:lstStyle/>
          <a:p>
            <a:pPr eaLnBrk="1" hangingPunct="1"/>
            <a:r>
              <a:rPr lang="en-US" altLang="en-US" dirty="0" smtClean="0">
                <a:latin typeface="Arial" charset="0"/>
                <a:cs typeface="Arial" charset="0"/>
              </a:rPr>
              <a:t>Legally Separate Entities (IME2)</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grpSp>
        <p:nvGrpSpPr>
          <p:cNvPr id="3" name="Group 2"/>
          <p:cNvGrpSpPr>
            <a:grpSpLocks/>
          </p:cNvGrpSpPr>
          <p:nvPr/>
        </p:nvGrpSpPr>
        <p:grpSpPr bwMode="auto">
          <a:xfrm>
            <a:off x="3197225" y="1420813"/>
            <a:ext cx="3235325" cy="4121150"/>
            <a:chOff x="3197225" y="1421415"/>
            <a:chExt cx="3235325" cy="4120548"/>
          </a:xfrm>
        </p:grpSpPr>
        <p:graphicFrame>
          <p:nvGraphicFramePr>
            <p:cNvPr id="2" name="Diagram 1"/>
            <p:cNvGraphicFramePr/>
            <p:nvPr>
              <p:extLst/>
            </p:nvPr>
          </p:nvGraphicFramePr>
          <p:xfrm>
            <a:off x="3262270" y="1421415"/>
            <a:ext cx="3093267" cy="264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75" name="TextBox 23"/>
            <p:cNvSpPr txBox="1">
              <a:spLocks noChangeArrowheads="1"/>
            </p:cNvSpPr>
            <p:nvPr/>
          </p:nvSpPr>
          <p:spPr bwMode="auto">
            <a:xfrm>
              <a:off x="3197225" y="4157663"/>
              <a:ext cx="3235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8B474"/>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8B474"/>
                </a:buClr>
                <a:buFont typeface="Arial" charset="0"/>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lr>
                  <a:srgbClr val="C8B474"/>
                </a:buClr>
                <a:buFont typeface="Arial" charset="0"/>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9pPr>
            </a:lstStyle>
            <a:p>
              <a:pPr algn="ctr" defTabSz="457200" eaLnBrk="1" fontAlgn="auto" hangingPunct="1">
                <a:spcBef>
                  <a:spcPct val="0"/>
                </a:spcBef>
                <a:spcAft>
                  <a:spcPts val="0"/>
                </a:spcAft>
                <a:buClrTx/>
                <a:buFontTx/>
                <a:buNone/>
              </a:pPr>
              <a:r>
                <a:rPr lang="en-GB" altLang="en-US" sz="1400" b="1" dirty="0">
                  <a:solidFill>
                    <a:prstClr val="black"/>
                  </a:solidFill>
                  <a:latin typeface="Calibri" pitchFamily="34" charset="0"/>
                </a:rPr>
                <a:t>IME 2 (2007)</a:t>
              </a:r>
            </a:p>
            <a:p>
              <a:pPr algn="ctr" defTabSz="457200" eaLnBrk="1" fontAlgn="auto" hangingPunct="1">
                <a:spcBef>
                  <a:spcPct val="0"/>
                </a:spcBef>
                <a:spcAft>
                  <a:spcPts val="0"/>
                </a:spcAft>
                <a:buClrTx/>
                <a:buFontTx/>
                <a:buNone/>
              </a:pPr>
              <a:r>
                <a:rPr lang="en-GB" altLang="en-US" sz="1400" dirty="0">
                  <a:solidFill>
                    <a:prstClr val="black"/>
                  </a:solidFill>
                  <a:latin typeface="Calibri" pitchFamily="34" charset="0"/>
                </a:rPr>
                <a:t>“the main obstacles in arriving at a fully operational and competitive market relate amongst other things to issues of access to the network, </a:t>
              </a:r>
              <a:r>
                <a:rPr lang="en-GB" altLang="en-US" sz="1400" dirty="0" err="1">
                  <a:solidFill>
                    <a:prstClr val="black"/>
                  </a:solidFill>
                  <a:latin typeface="Calibri" pitchFamily="34" charset="0"/>
                </a:rPr>
                <a:t>tarification</a:t>
              </a:r>
              <a:r>
                <a:rPr lang="en-GB" altLang="en-US" sz="1400" dirty="0">
                  <a:solidFill>
                    <a:prstClr val="black"/>
                  </a:solidFill>
                  <a:latin typeface="Calibri" pitchFamily="34" charset="0"/>
                </a:rPr>
                <a:t> issues and different degrees of market opening”</a:t>
              </a:r>
              <a:endParaRPr lang="en-IE" altLang="en-US" sz="1400" dirty="0">
                <a:solidFill>
                  <a:prstClr val="black"/>
                </a:solidFill>
                <a:latin typeface="Calibri" pitchFamily="34" charset="0"/>
              </a:endParaRPr>
            </a:p>
          </p:txBody>
        </p:sp>
      </p:grpSp>
      <p:grpSp>
        <p:nvGrpSpPr>
          <p:cNvPr id="17" name="Group 16"/>
          <p:cNvGrpSpPr/>
          <p:nvPr/>
        </p:nvGrpSpPr>
        <p:grpSpPr>
          <a:xfrm>
            <a:off x="457200" y="1205345"/>
            <a:ext cx="1884218" cy="4314393"/>
            <a:chOff x="457200" y="676493"/>
            <a:chExt cx="2169814" cy="4843245"/>
          </a:xfrm>
        </p:grpSpPr>
        <p:sp>
          <p:nvSpPr>
            <p:cNvPr id="5" name="Right Arrow 4"/>
            <p:cNvSpPr/>
            <p:nvPr/>
          </p:nvSpPr>
          <p:spPr>
            <a:xfrm rot="16200000">
              <a:off x="1212056" y="4737099"/>
              <a:ext cx="725487" cy="4429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a:solidFill>
                  <a:prstClr val="white"/>
                </a:solidFill>
              </a:endParaRPr>
            </a:p>
          </p:txBody>
        </p:sp>
        <p:grpSp>
          <p:nvGrpSpPr>
            <p:cNvPr id="14348" name="Group 17"/>
            <p:cNvGrpSpPr>
              <a:grpSpLocks/>
            </p:cNvGrpSpPr>
            <p:nvPr/>
          </p:nvGrpSpPr>
          <p:grpSpPr bwMode="auto">
            <a:xfrm>
              <a:off x="600869" y="5037138"/>
              <a:ext cx="1195387" cy="482600"/>
              <a:chOff x="193090" y="2637372"/>
              <a:chExt cx="771301" cy="482063"/>
            </a:xfrm>
          </p:grpSpPr>
          <p:sp>
            <p:nvSpPr>
              <p:cNvPr id="19" name="Rounded Rectangle 18"/>
              <p:cNvSpPr/>
              <p:nvPr/>
            </p:nvSpPr>
            <p:spPr>
              <a:xfrm>
                <a:off x="193090" y="2637372"/>
                <a:ext cx="771301"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207430" y="2651643"/>
                <a:ext cx="742620"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Privatised Generation</a:t>
                </a:r>
                <a:endParaRPr lang="en-IE" sz="1200" dirty="0">
                  <a:solidFill>
                    <a:prstClr val="black">
                      <a:hueOff val="0"/>
                      <a:satOff val="0"/>
                      <a:lumOff val="0"/>
                      <a:alphaOff val="0"/>
                    </a:prstClr>
                  </a:solidFill>
                </a:endParaRPr>
              </a:p>
            </p:txBody>
          </p:sp>
        </p:grpSp>
        <p:graphicFrame>
          <p:nvGraphicFramePr>
            <p:cNvPr id="25" name="Diagram 24"/>
            <p:cNvGraphicFramePr/>
            <p:nvPr>
              <p:extLst/>
            </p:nvPr>
          </p:nvGraphicFramePr>
          <p:xfrm>
            <a:off x="457200" y="676493"/>
            <a:ext cx="2169814" cy="39490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35" name="Rectangle 34"/>
          <p:cNvSpPr/>
          <p:nvPr/>
        </p:nvSpPr>
        <p:spPr>
          <a:xfrm>
            <a:off x="775855" y="2601913"/>
            <a:ext cx="1454728" cy="2247800"/>
          </a:xfrm>
          <a:prstGeom prst="rect">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a:solidFill>
                <a:prstClr val="white"/>
              </a:solidFill>
            </a:endParaRPr>
          </a:p>
        </p:txBody>
      </p:sp>
      <p:grpSp>
        <p:nvGrpSpPr>
          <p:cNvPr id="16" name="Group 15"/>
          <p:cNvGrpSpPr>
            <a:grpSpLocks/>
          </p:cNvGrpSpPr>
          <p:nvPr/>
        </p:nvGrpSpPr>
        <p:grpSpPr bwMode="auto">
          <a:xfrm>
            <a:off x="5386388" y="1420813"/>
            <a:ext cx="3030537" cy="954087"/>
            <a:chOff x="5386388" y="1420813"/>
            <a:chExt cx="3030537" cy="954087"/>
          </a:xfrm>
        </p:grpSpPr>
        <p:grpSp>
          <p:nvGrpSpPr>
            <p:cNvPr id="14370" name="Group 32"/>
            <p:cNvGrpSpPr>
              <a:grpSpLocks/>
            </p:cNvGrpSpPr>
            <p:nvPr/>
          </p:nvGrpSpPr>
          <p:grpSpPr bwMode="auto">
            <a:xfrm>
              <a:off x="6826250" y="1420813"/>
              <a:ext cx="1590675" cy="482600"/>
              <a:chOff x="193090" y="2637372"/>
              <a:chExt cx="771301" cy="482063"/>
            </a:xfrm>
          </p:grpSpPr>
          <p:sp>
            <p:nvSpPr>
              <p:cNvPr id="34" name="Rounded Rectangle 33"/>
              <p:cNvSpPr/>
              <p:nvPr/>
            </p:nvSpPr>
            <p:spPr>
              <a:xfrm>
                <a:off x="193090" y="2637372"/>
                <a:ext cx="771301"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206946" y="2651643"/>
                <a:ext cx="743590"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Transmission Network tariffs set by TSOs</a:t>
                </a:r>
                <a:endParaRPr lang="en-IE" sz="1200" dirty="0">
                  <a:solidFill>
                    <a:prstClr val="black">
                      <a:hueOff val="0"/>
                      <a:satOff val="0"/>
                      <a:lumOff val="0"/>
                      <a:alphaOff val="0"/>
                    </a:prstClr>
                  </a:solidFill>
                </a:endParaRPr>
              </a:p>
            </p:txBody>
          </p:sp>
        </p:grpSp>
        <p:cxnSp>
          <p:nvCxnSpPr>
            <p:cNvPr id="40" name="Straight Arrow Connector 39"/>
            <p:cNvCxnSpPr>
              <a:endCxn id="34" idx="1"/>
            </p:cNvCxnSpPr>
            <p:nvPr/>
          </p:nvCxnSpPr>
          <p:spPr>
            <a:xfrm flipV="1">
              <a:off x="5386388" y="1662113"/>
              <a:ext cx="1439862" cy="71278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a:grpSpLocks/>
          </p:cNvGrpSpPr>
          <p:nvPr/>
        </p:nvGrpSpPr>
        <p:grpSpPr bwMode="auto">
          <a:xfrm>
            <a:off x="5713413" y="2133600"/>
            <a:ext cx="2711450" cy="831850"/>
            <a:chOff x="5713413" y="2133600"/>
            <a:chExt cx="2711450" cy="831850"/>
          </a:xfrm>
        </p:grpSpPr>
        <p:grpSp>
          <p:nvGrpSpPr>
            <p:cNvPr id="14366" name="Group 29"/>
            <p:cNvGrpSpPr>
              <a:grpSpLocks/>
            </p:cNvGrpSpPr>
            <p:nvPr/>
          </p:nvGrpSpPr>
          <p:grpSpPr bwMode="auto">
            <a:xfrm>
              <a:off x="6826250" y="2133600"/>
              <a:ext cx="1598613" cy="482600"/>
              <a:chOff x="193089" y="2637372"/>
              <a:chExt cx="1007777" cy="482063"/>
            </a:xfrm>
          </p:grpSpPr>
          <p:sp>
            <p:nvSpPr>
              <p:cNvPr id="31" name="Rounded Rectangle 30"/>
              <p:cNvSpPr/>
              <p:nvPr/>
            </p:nvSpPr>
            <p:spPr>
              <a:xfrm>
                <a:off x="193089" y="2637372"/>
                <a:ext cx="1007777"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207100" y="2651644"/>
                <a:ext cx="993766"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SEM facilitated this requirement</a:t>
                </a:r>
                <a:endParaRPr lang="en-IE" sz="1200" dirty="0">
                  <a:solidFill>
                    <a:prstClr val="black">
                      <a:hueOff val="0"/>
                      <a:satOff val="0"/>
                      <a:lumOff val="0"/>
                      <a:alphaOff val="0"/>
                    </a:prstClr>
                  </a:solidFill>
                </a:endParaRPr>
              </a:p>
            </p:txBody>
          </p:sp>
        </p:grpSp>
        <p:cxnSp>
          <p:nvCxnSpPr>
            <p:cNvPr id="41" name="Straight Arrow Connector 40"/>
            <p:cNvCxnSpPr/>
            <p:nvPr/>
          </p:nvCxnSpPr>
          <p:spPr>
            <a:xfrm flipV="1">
              <a:off x="5713413" y="2374900"/>
              <a:ext cx="1135062" cy="59055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a:grpSpLocks/>
          </p:cNvGrpSpPr>
          <p:nvPr/>
        </p:nvGrpSpPr>
        <p:grpSpPr bwMode="auto">
          <a:xfrm>
            <a:off x="6107113" y="3244798"/>
            <a:ext cx="2346324" cy="499678"/>
            <a:chOff x="6107113" y="3244798"/>
            <a:chExt cx="2346324" cy="499678"/>
          </a:xfrm>
        </p:grpSpPr>
        <p:grpSp>
          <p:nvGrpSpPr>
            <p:cNvPr id="14358" name="Group 44"/>
            <p:cNvGrpSpPr>
              <a:grpSpLocks/>
            </p:cNvGrpSpPr>
            <p:nvPr/>
          </p:nvGrpSpPr>
          <p:grpSpPr bwMode="auto">
            <a:xfrm>
              <a:off x="6862762" y="3244798"/>
              <a:ext cx="1590675" cy="499678"/>
              <a:chOff x="6862410" y="3245095"/>
              <a:chExt cx="1591738" cy="500770"/>
            </a:xfrm>
          </p:grpSpPr>
          <p:sp>
            <p:nvSpPr>
              <p:cNvPr id="27" name="Rounded Rectangle 26"/>
              <p:cNvSpPr/>
              <p:nvPr/>
            </p:nvSpPr>
            <p:spPr>
              <a:xfrm>
                <a:off x="6862410" y="3245095"/>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6891005" y="3292439"/>
                <a:ext cx="1534549" cy="4534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NIE directed to divest SONI</a:t>
                </a:r>
                <a:endParaRPr lang="en-IE" sz="1200" dirty="0">
                  <a:solidFill>
                    <a:prstClr val="black">
                      <a:hueOff val="0"/>
                      <a:satOff val="0"/>
                      <a:lumOff val="0"/>
                      <a:alphaOff val="0"/>
                    </a:prstClr>
                  </a:solidFill>
                </a:endParaRPr>
              </a:p>
            </p:txBody>
          </p:sp>
        </p:grpSp>
        <p:cxnSp>
          <p:nvCxnSpPr>
            <p:cNvPr id="42" name="Straight Arrow Connector 41"/>
            <p:cNvCxnSpPr>
              <a:endCxn id="27" idx="1"/>
            </p:cNvCxnSpPr>
            <p:nvPr/>
          </p:nvCxnSpPr>
          <p:spPr>
            <a:xfrm flipV="1">
              <a:off x="6107113" y="3485304"/>
              <a:ext cx="755649" cy="15483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1499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4"/>
          <p:cNvSpPr>
            <a:spLocks noGrp="1"/>
          </p:cNvSpPr>
          <p:nvPr>
            <p:ph type="title"/>
          </p:nvPr>
        </p:nvSpPr>
        <p:spPr>
          <a:xfrm>
            <a:off x="457200" y="47625"/>
            <a:ext cx="8229600" cy="962025"/>
          </a:xfrm>
        </p:spPr>
        <p:txBody>
          <a:bodyPr/>
          <a:lstStyle/>
          <a:p>
            <a:pPr eaLnBrk="1" hangingPunct="1"/>
            <a:r>
              <a:rPr lang="en-US" altLang="en-US" smtClean="0">
                <a:latin typeface="Arial" charset="0"/>
                <a:cs typeface="Arial" charset="0"/>
              </a:rPr>
              <a:t>SEM (2007)</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graphicFrame>
        <p:nvGraphicFramePr>
          <p:cNvPr id="4" name="Content Placeholder 3"/>
          <p:cNvGraphicFramePr>
            <a:graphicFrameLocks noGrp="1"/>
          </p:cNvGraphicFramePr>
          <p:nvPr>
            <p:ph idx="1"/>
            <p:extLst/>
          </p:nvPr>
        </p:nvGraphicFramePr>
        <p:xfrm>
          <a:off x="2810723" y="1079751"/>
          <a:ext cx="3399577" cy="3108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a:grpSpLocks/>
          </p:cNvGrpSpPr>
          <p:nvPr/>
        </p:nvGrpSpPr>
        <p:grpSpPr bwMode="auto">
          <a:xfrm>
            <a:off x="560388" y="527050"/>
            <a:ext cx="3311525" cy="3787775"/>
            <a:chOff x="560388" y="527050"/>
            <a:chExt cx="3311525" cy="3787775"/>
          </a:xfrm>
        </p:grpSpPr>
        <p:grpSp>
          <p:nvGrpSpPr>
            <p:cNvPr id="16423" name="Group 19"/>
            <p:cNvGrpSpPr>
              <a:grpSpLocks/>
            </p:cNvGrpSpPr>
            <p:nvPr/>
          </p:nvGrpSpPr>
          <p:grpSpPr bwMode="auto">
            <a:xfrm>
              <a:off x="758825" y="1828800"/>
              <a:ext cx="1592263" cy="639763"/>
              <a:chOff x="6825873" y="2845813"/>
              <a:chExt cx="1591738" cy="482063"/>
            </a:xfrm>
          </p:grpSpPr>
          <p:sp>
            <p:nvSpPr>
              <p:cNvPr id="21" name="Rounded Rectangle 20"/>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6854439" y="2860167"/>
                <a:ext cx="1534607" cy="4533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capacity adequacy (generation &amp; transmission)</a:t>
                </a:r>
                <a:endParaRPr lang="en-IE" sz="1200" dirty="0">
                  <a:solidFill>
                    <a:prstClr val="black">
                      <a:hueOff val="0"/>
                      <a:satOff val="0"/>
                      <a:lumOff val="0"/>
                      <a:alphaOff val="0"/>
                    </a:prstClr>
                  </a:solidFill>
                </a:endParaRPr>
              </a:p>
            </p:txBody>
          </p:sp>
        </p:grpSp>
        <p:grpSp>
          <p:nvGrpSpPr>
            <p:cNvPr id="16424" name="Group 25"/>
            <p:cNvGrpSpPr>
              <a:grpSpLocks/>
            </p:cNvGrpSpPr>
            <p:nvPr/>
          </p:nvGrpSpPr>
          <p:grpSpPr bwMode="auto">
            <a:xfrm>
              <a:off x="758825" y="2608263"/>
              <a:ext cx="1592263" cy="482600"/>
              <a:chOff x="6825873" y="2845813"/>
              <a:chExt cx="1591738" cy="482063"/>
            </a:xfrm>
          </p:grpSpPr>
          <p:sp>
            <p:nvSpPr>
              <p:cNvPr id="27" name="Rounded Rectangle 26"/>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6854439" y="2860084"/>
                <a:ext cx="1534607"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harmonised ancillary services</a:t>
                </a:r>
                <a:endParaRPr lang="en-IE" sz="1200" dirty="0">
                  <a:solidFill>
                    <a:prstClr val="black">
                      <a:hueOff val="0"/>
                      <a:satOff val="0"/>
                      <a:lumOff val="0"/>
                      <a:alphaOff val="0"/>
                    </a:prstClr>
                  </a:solidFill>
                </a:endParaRPr>
              </a:p>
            </p:txBody>
          </p:sp>
        </p:grpSp>
        <p:grpSp>
          <p:nvGrpSpPr>
            <p:cNvPr id="16425" name="Group 31"/>
            <p:cNvGrpSpPr>
              <a:grpSpLocks/>
            </p:cNvGrpSpPr>
            <p:nvPr/>
          </p:nvGrpSpPr>
          <p:grpSpPr bwMode="auto">
            <a:xfrm>
              <a:off x="758825" y="3230563"/>
              <a:ext cx="1592263" cy="481012"/>
              <a:chOff x="6825873" y="2845813"/>
              <a:chExt cx="1591738" cy="482063"/>
            </a:xfrm>
          </p:grpSpPr>
          <p:sp>
            <p:nvSpPr>
              <p:cNvPr id="33" name="Rounded Rectangle 32"/>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6854439" y="2860131"/>
                <a:ext cx="1534607" cy="4534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all-island network tariffs</a:t>
                </a:r>
                <a:endParaRPr lang="en-IE" sz="1200" dirty="0">
                  <a:solidFill>
                    <a:prstClr val="black">
                      <a:hueOff val="0"/>
                      <a:satOff val="0"/>
                      <a:lumOff val="0"/>
                      <a:alphaOff val="0"/>
                    </a:prstClr>
                  </a:solidFill>
                </a:endParaRPr>
              </a:p>
            </p:txBody>
          </p:sp>
        </p:grpSp>
        <p:grpSp>
          <p:nvGrpSpPr>
            <p:cNvPr id="16426" name="Group 34"/>
            <p:cNvGrpSpPr>
              <a:grpSpLocks/>
            </p:cNvGrpSpPr>
            <p:nvPr/>
          </p:nvGrpSpPr>
          <p:grpSpPr bwMode="auto">
            <a:xfrm>
              <a:off x="758825" y="3832225"/>
              <a:ext cx="1592263" cy="482600"/>
              <a:chOff x="6825873" y="2845813"/>
              <a:chExt cx="1591738" cy="482063"/>
            </a:xfrm>
          </p:grpSpPr>
          <p:sp>
            <p:nvSpPr>
              <p:cNvPr id="36" name="Rounded Rectangle 35"/>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ounded Rectangle 4"/>
              <p:cNvSpPr/>
              <p:nvPr/>
            </p:nvSpPr>
            <p:spPr>
              <a:xfrm>
                <a:off x="6854439" y="2860085"/>
                <a:ext cx="1534607"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harmonised dispatch rules (grid code)</a:t>
                </a:r>
                <a:endParaRPr lang="en-IE" sz="1200" dirty="0">
                  <a:solidFill>
                    <a:prstClr val="black">
                      <a:hueOff val="0"/>
                      <a:satOff val="0"/>
                      <a:lumOff val="0"/>
                      <a:alphaOff val="0"/>
                    </a:prstClr>
                  </a:solidFill>
                </a:endParaRPr>
              </a:p>
            </p:txBody>
          </p:sp>
        </p:grpSp>
        <p:cxnSp>
          <p:nvCxnSpPr>
            <p:cNvPr id="38" name="Straight Arrow Connector 37"/>
            <p:cNvCxnSpPr>
              <a:stCxn id="21" idx="3"/>
            </p:cNvCxnSpPr>
            <p:nvPr/>
          </p:nvCxnSpPr>
          <p:spPr>
            <a:xfrm>
              <a:off x="2351088" y="2147888"/>
              <a:ext cx="1520825" cy="13017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7" idx="3"/>
            </p:cNvCxnSpPr>
            <p:nvPr/>
          </p:nvCxnSpPr>
          <p:spPr>
            <a:xfrm>
              <a:off x="2351088" y="2849563"/>
              <a:ext cx="827087" cy="62706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346325" y="3462338"/>
              <a:ext cx="739775" cy="24923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2351088" y="3962400"/>
              <a:ext cx="558800" cy="6191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nvGrpSpPr>
            <p:cNvPr id="16431" name="Group 48"/>
            <p:cNvGrpSpPr>
              <a:grpSpLocks/>
            </p:cNvGrpSpPr>
            <p:nvPr/>
          </p:nvGrpSpPr>
          <p:grpSpPr bwMode="auto">
            <a:xfrm>
              <a:off x="560388" y="527050"/>
              <a:ext cx="2122487" cy="482600"/>
              <a:chOff x="264" y="528345"/>
              <a:chExt cx="964126" cy="482063"/>
            </a:xfrm>
          </p:grpSpPr>
          <p:sp>
            <p:nvSpPr>
              <p:cNvPr id="50" name="Rounded Rectangle 49"/>
              <p:cNvSpPr/>
              <p:nvPr/>
            </p:nvSpPr>
            <p:spPr>
              <a:xfrm>
                <a:off x="264" y="528345"/>
                <a:ext cx="964126" cy="4820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4"/>
              <p:cNvSpPr/>
              <p:nvPr/>
            </p:nvSpPr>
            <p:spPr>
              <a:xfrm>
                <a:off x="14686" y="542617"/>
                <a:ext cx="935282" cy="453520"/>
              </a:xfrm>
              <a:prstGeom prst="rect">
                <a:avLst/>
              </a:prstGeom>
            </p:spPr>
            <p:style>
              <a:lnRef idx="0">
                <a:scrgbClr r="0" g="0" b="0"/>
              </a:lnRef>
              <a:fillRef idx="0">
                <a:scrgbClr r="0" g="0" b="0"/>
              </a:fillRef>
              <a:effectRef idx="0">
                <a:scrgbClr r="0" g="0" b="0"/>
              </a:effectRef>
              <a:fontRef idx="minor">
                <a:schemeClr val="lt1"/>
              </a:fontRef>
            </p:style>
            <p:txBody>
              <a:bodyPr lIns="51435" tIns="34290" rIns="51435" bIns="34290" spcCol="1270" anchor="ctr"/>
              <a:lstStyle/>
              <a:p>
                <a:pPr algn="ctr" defTabSz="1200150" fontAlgn="auto">
                  <a:lnSpc>
                    <a:spcPct val="90000"/>
                  </a:lnSpc>
                  <a:spcBef>
                    <a:spcPts val="0"/>
                  </a:spcBef>
                  <a:spcAft>
                    <a:spcPct val="35000"/>
                  </a:spcAft>
                  <a:defRPr/>
                </a:pPr>
                <a:r>
                  <a:rPr lang="en-GB" sz="2700" dirty="0">
                    <a:solidFill>
                      <a:prstClr val="white"/>
                    </a:solidFill>
                  </a:rPr>
                  <a:t>TSO Licences</a:t>
                </a:r>
                <a:endParaRPr lang="en-IE" sz="2700" dirty="0">
                  <a:solidFill>
                    <a:prstClr val="white"/>
                  </a:solidFill>
                </a:endParaRPr>
              </a:p>
            </p:txBody>
          </p:sp>
        </p:grpSp>
      </p:grpSp>
      <p:grpSp>
        <p:nvGrpSpPr>
          <p:cNvPr id="3" name="Group 2"/>
          <p:cNvGrpSpPr>
            <a:grpSpLocks/>
          </p:cNvGrpSpPr>
          <p:nvPr/>
        </p:nvGrpSpPr>
        <p:grpSpPr bwMode="auto">
          <a:xfrm>
            <a:off x="4752975" y="541338"/>
            <a:ext cx="3852863" cy="3917950"/>
            <a:chOff x="4752975" y="541338"/>
            <a:chExt cx="3852863" cy="3917950"/>
          </a:xfrm>
        </p:grpSpPr>
        <p:grpSp>
          <p:nvGrpSpPr>
            <p:cNvPr id="16400" name="Group 22"/>
            <p:cNvGrpSpPr>
              <a:grpSpLocks/>
            </p:cNvGrpSpPr>
            <p:nvPr/>
          </p:nvGrpSpPr>
          <p:grpSpPr bwMode="auto">
            <a:xfrm>
              <a:off x="6748463" y="1785938"/>
              <a:ext cx="1590675" cy="482600"/>
              <a:chOff x="6825873" y="2845813"/>
              <a:chExt cx="1591738" cy="482063"/>
            </a:xfrm>
          </p:grpSpPr>
          <p:sp>
            <p:nvSpPr>
              <p:cNvPr id="24" name="Rounded Rectangle 23"/>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6854467" y="2860084"/>
                <a:ext cx="1534550"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2 MOs deliver 1 registration process </a:t>
                </a:r>
                <a:endParaRPr lang="en-IE" sz="1200" dirty="0">
                  <a:solidFill>
                    <a:prstClr val="black">
                      <a:hueOff val="0"/>
                      <a:satOff val="0"/>
                      <a:lumOff val="0"/>
                      <a:alphaOff val="0"/>
                    </a:prstClr>
                  </a:solidFill>
                </a:endParaRPr>
              </a:p>
            </p:txBody>
          </p:sp>
        </p:grpSp>
        <p:grpSp>
          <p:nvGrpSpPr>
            <p:cNvPr id="16401" name="Group 28"/>
            <p:cNvGrpSpPr>
              <a:grpSpLocks/>
            </p:cNvGrpSpPr>
            <p:nvPr/>
          </p:nvGrpSpPr>
          <p:grpSpPr bwMode="auto">
            <a:xfrm>
              <a:off x="6748463" y="1146175"/>
              <a:ext cx="1590675" cy="481013"/>
              <a:chOff x="6825873" y="2845813"/>
              <a:chExt cx="1591738" cy="482063"/>
            </a:xfrm>
          </p:grpSpPr>
          <p:sp>
            <p:nvSpPr>
              <p:cNvPr id="30" name="Rounded Rectangle 29"/>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6854467" y="2860132"/>
                <a:ext cx="1534550" cy="453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2 MOs deliver 1 TSC</a:t>
                </a:r>
                <a:endParaRPr lang="en-IE" sz="1200" dirty="0">
                  <a:solidFill>
                    <a:prstClr val="black">
                      <a:hueOff val="0"/>
                      <a:satOff val="0"/>
                      <a:lumOff val="0"/>
                      <a:alphaOff val="0"/>
                    </a:prstClr>
                  </a:solidFill>
                </a:endParaRPr>
              </a:p>
            </p:txBody>
          </p:sp>
        </p:grpSp>
        <p:grpSp>
          <p:nvGrpSpPr>
            <p:cNvPr id="16402" name="Group 52"/>
            <p:cNvGrpSpPr>
              <a:grpSpLocks/>
            </p:cNvGrpSpPr>
            <p:nvPr/>
          </p:nvGrpSpPr>
          <p:grpSpPr bwMode="auto">
            <a:xfrm>
              <a:off x="6748463" y="2427288"/>
              <a:ext cx="1590675" cy="482600"/>
              <a:chOff x="6825873" y="2845813"/>
              <a:chExt cx="1591738" cy="482063"/>
            </a:xfrm>
          </p:grpSpPr>
          <p:sp>
            <p:nvSpPr>
              <p:cNvPr id="54" name="Rounded Rectangle 53"/>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ounded Rectangle 4"/>
              <p:cNvSpPr/>
              <p:nvPr/>
            </p:nvSpPr>
            <p:spPr>
              <a:xfrm>
                <a:off x="6854467" y="2860084"/>
                <a:ext cx="1534550"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2 MOs deliver 1 helpdesk</a:t>
                </a:r>
                <a:endParaRPr lang="en-IE" sz="1200" dirty="0">
                  <a:solidFill>
                    <a:prstClr val="black">
                      <a:hueOff val="0"/>
                      <a:satOff val="0"/>
                      <a:lumOff val="0"/>
                      <a:alphaOff val="0"/>
                    </a:prstClr>
                  </a:solidFill>
                </a:endParaRPr>
              </a:p>
            </p:txBody>
          </p:sp>
        </p:grpSp>
        <p:grpSp>
          <p:nvGrpSpPr>
            <p:cNvPr id="16403" name="Group 55"/>
            <p:cNvGrpSpPr>
              <a:grpSpLocks/>
            </p:cNvGrpSpPr>
            <p:nvPr/>
          </p:nvGrpSpPr>
          <p:grpSpPr bwMode="auto">
            <a:xfrm>
              <a:off x="6748463" y="3068638"/>
              <a:ext cx="1590675" cy="482600"/>
              <a:chOff x="6825873" y="2845813"/>
              <a:chExt cx="1591738" cy="482063"/>
            </a:xfrm>
          </p:grpSpPr>
          <p:sp>
            <p:nvSpPr>
              <p:cNvPr id="57" name="Rounded Rectangle 56"/>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Rounded Rectangle 4"/>
              <p:cNvSpPr/>
              <p:nvPr/>
            </p:nvSpPr>
            <p:spPr>
              <a:xfrm>
                <a:off x="6854467" y="2860084"/>
                <a:ext cx="1534550" cy="453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2 MOs deliver 1 settlement system</a:t>
                </a:r>
                <a:endParaRPr lang="en-IE" sz="1200" dirty="0">
                  <a:solidFill>
                    <a:prstClr val="black">
                      <a:hueOff val="0"/>
                      <a:satOff val="0"/>
                      <a:lumOff val="0"/>
                      <a:alphaOff val="0"/>
                    </a:prstClr>
                  </a:solidFill>
                </a:endParaRPr>
              </a:p>
            </p:txBody>
          </p:sp>
        </p:grpSp>
        <p:cxnSp>
          <p:nvCxnSpPr>
            <p:cNvPr id="62" name="Straight Arrow Connector 61"/>
            <p:cNvCxnSpPr/>
            <p:nvPr/>
          </p:nvCxnSpPr>
          <p:spPr>
            <a:xfrm flipV="1">
              <a:off x="4752975" y="1371600"/>
              <a:ext cx="1963738" cy="10318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5468938" y="2073275"/>
              <a:ext cx="1247775" cy="69056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5532438" y="2641600"/>
              <a:ext cx="1216025" cy="26828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622925" y="3049588"/>
              <a:ext cx="1093788" cy="22542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nvGrpSpPr>
            <p:cNvPr id="16408" name="Group 71"/>
            <p:cNvGrpSpPr>
              <a:grpSpLocks/>
            </p:cNvGrpSpPr>
            <p:nvPr/>
          </p:nvGrpSpPr>
          <p:grpSpPr bwMode="auto">
            <a:xfrm>
              <a:off x="6483350" y="541338"/>
              <a:ext cx="2122488" cy="482600"/>
              <a:chOff x="264" y="528345"/>
              <a:chExt cx="964126" cy="482063"/>
            </a:xfrm>
          </p:grpSpPr>
          <p:sp>
            <p:nvSpPr>
              <p:cNvPr id="73" name="Rounded Rectangle 72"/>
              <p:cNvSpPr/>
              <p:nvPr/>
            </p:nvSpPr>
            <p:spPr>
              <a:xfrm>
                <a:off x="264" y="528345"/>
                <a:ext cx="964126" cy="4820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ounded Rectangle 4"/>
              <p:cNvSpPr/>
              <p:nvPr/>
            </p:nvSpPr>
            <p:spPr>
              <a:xfrm>
                <a:off x="14686" y="542616"/>
                <a:ext cx="935282" cy="453520"/>
              </a:xfrm>
              <a:prstGeom prst="rect">
                <a:avLst/>
              </a:prstGeom>
            </p:spPr>
            <p:style>
              <a:lnRef idx="0">
                <a:scrgbClr r="0" g="0" b="0"/>
              </a:lnRef>
              <a:fillRef idx="0">
                <a:scrgbClr r="0" g="0" b="0"/>
              </a:fillRef>
              <a:effectRef idx="0">
                <a:scrgbClr r="0" g="0" b="0"/>
              </a:effectRef>
              <a:fontRef idx="minor">
                <a:schemeClr val="lt1"/>
              </a:fontRef>
            </p:style>
            <p:txBody>
              <a:bodyPr lIns="51435" tIns="34290" rIns="51435" bIns="34290" spcCol="1270" anchor="ctr"/>
              <a:lstStyle/>
              <a:p>
                <a:pPr algn="ctr" defTabSz="1200150" fontAlgn="auto">
                  <a:lnSpc>
                    <a:spcPct val="90000"/>
                  </a:lnSpc>
                  <a:spcBef>
                    <a:spcPts val="0"/>
                  </a:spcBef>
                  <a:spcAft>
                    <a:spcPct val="35000"/>
                  </a:spcAft>
                  <a:defRPr/>
                </a:pPr>
                <a:r>
                  <a:rPr lang="en-GB" sz="2700" dirty="0">
                    <a:solidFill>
                      <a:prstClr val="white"/>
                    </a:solidFill>
                  </a:rPr>
                  <a:t>MO Licences</a:t>
                </a:r>
                <a:endParaRPr lang="en-IE" sz="2700" dirty="0">
                  <a:solidFill>
                    <a:prstClr val="white"/>
                  </a:solidFill>
                </a:endParaRPr>
              </a:p>
            </p:txBody>
          </p:sp>
        </p:grpSp>
        <p:sp>
          <p:nvSpPr>
            <p:cNvPr id="79" name="Right Arrow 78"/>
            <p:cNvSpPr/>
            <p:nvPr/>
          </p:nvSpPr>
          <p:spPr>
            <a:xfrm rot="5400000" flipV="1">
              <a:off x="7350125" y="3546475"/>
              <a:ext cx="387350" cy="4445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IE">
                <a:solidFill>
                  <a:prstClr val="white"/>
                </a:solidFill>
              </a:endParaRPr>
            </a:p>
          </p:txBody>
        </p:sp>
        <p:grpSp>
          <p:nvGrpSpPr>
            <p:cNvPr id="16410" name="Group 81"/>
            <p:cNvGrpSpPr>
              <a:grpSpLocks/>
            </p:cNvGrpSpPr>
            <p:nvPr/>
          </p:nvGrpSpPr>
          <p:grpSpPr bwMode="auto">
            <a:xfrm>
              <a:off x="6540500" y="3973513"/>
              <a:ext cx="2008188" cy="485775"/>
              <a:chOff x="264" y="510259"/>
              <a:chExt cx="964126" cy="485878"/>
            </a:xfrm>
          </p:grpSpPr>
          <p:sp>
            <p:nvSpPr>
              <p:cNvPr id="83" name="Rounded Rectangle 82"/>
              <p:cNvSpPr/>
              <p:nvPr/>
            </p:nvSpPr>
            <p:spPr>
              <a:xfrm>
                <a:off x="264" y="510259"/>
                <a:ext cx="964126" cy="4827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Rounded Rectangle 4"/>
              <p:cNvSpPr/>
              <p:nvPr/>
            </p:nvSpPr>
            <p:spPr>
              <a:xfrm>
                <a:off x="14745" y="542016"/>
                <a:ext cx="935164" cy="454121"/>
              </a:xfrm>
              <a:prstGeom prst="rect">
                <a:avLst/>
              </a:prstGeom>
            </p:spPr>
            <p:style>
              <a:lnRef idx="0">
                <a:scrgbClr r="0" g="0" b="0"/>
              </a:lnRef>
              <a:fillRef idx="0">
                <a:scrgbClr r="0" g="0" b="0"/>
              </a:fillRef>
              <a:effectRef idx="0">
                <a:scrgbClr r="0" g="0" b="0"/>
              </a:effectRef>
              <a:fontRef idx="minor">
                <a:schemeClr val="lt1"/>
              </a:fontRef>
            </p:style>
            <p:txBody>
              <a:bodyPr lIns="51435" tIns="34290" rIns="51435" bIns="34290" spcCol="1270" anchor="ctr"/>
              <a:lstStyle/>
              <a:p>
                <a:pPr algn="ctr" defTabSz="1200150" fontAlgn="auto">
                  <a:lnSpc>
                    <a:spcPct val="90000"/>
                  </a:lnSpc>
                  <a:spcBef>
                    <a:spcPts val="0"/>
                  </a:spcBef>
                  <a:spcAft>
                    <a:spcPct val="35000"/>
                  </a:spcAft>
                  <a:defRPr/>
                </a:pPr>
                <a:r>
                  <a:rPr lang="en-GB" sz="1600" dirty="0">
                    <a:solidFill>
                      <a:prstClr val="white"/>
                    </a:solidFill>
                  </a:rPr>
                  <a:t>Single Market Operator Business</a:t>
                </a:r>
                <a:endParaRPr lang="en-IE" sz="1600" dirty="0">
                  <a:solidFill>
                    <a:prstClr val="white"/>
                  </a:solidFill>
                </a:endParaRPr>
              </a:p>
            </p:txBody>
          </p:sp>
        </p:grpSp>
      </p:grpSp>
      <p:sp>
        <p:nvSpPr>
          <p:cNvPr id="16399" name="TextBox 84"/>
          <p:cNvSpPr txBox="1">
            <a:spLocks noChangeArrowheads="1"/>
          </p:cNvSpPr>
          <p:nvPr/>
        </p:nvSpPr>
        <p:spPr bwMode="auto">
          <a:xfrm>
            <a:off x="758825" y="4233863"/>
            <a:ext cx="7759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8B474"/>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8B474"/>
              </a:buClr>
              <a:buFont typeface="Arial" charset="0"/>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lr>
                <a:srgbClr val="C8B474"/>
              </a:buClr>
              <a:buFont typeface="Arial" charset="0"/>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9pPr>
          </a:lstStyle>
          <a:p>
            <a:pPr algn="ctr" defTabSz="457200" eaLnBrk="1" fontAlgn="auto" hangingPunct="1">
              <a:spcBef>
                <a:spcPct val="0"/>
              </a:spcBef>
              <a:spcAft>
                <a:spcPts val="0"/>
              </a:spcAft>
              <a:buClrTx/>
              <a:buFontTx/>
              <a:buNone/>
            </a:pPr>
            <a:r>
              <a:rPr lang="en-US" altLang="en-US" sz="1200" b="1">
                <a:solidFill>
                  <a:prstClr val="black"/>
                </a:solidFill>
                <a:latin typeface="Calibri" pitchFamily="34" charset="0"/>
              </a:rPr>
              <a:t>Memorandum of Understanding (2006)</a:t>
            </a:r>
          </a:p>
          <a:p>
            <a:pPr algn="ctr" defTabSz="457200" eaLnBrk="1" fontAlgn="auto" hangingPunct="1">
              <a:spcBef>
                <a:spcPct val="0"/>
              </a:spcBef>
              <a:spcAft>
                <a:spcPts val="0"/>
              </a:spcAft>
              <a:buClrTx/>
              <a:buFontTx/>
              <a:buNone/>
            </a:pPr>
            <a:r>
              <a:rPr lang="en-US" altLang="en-US" sz="1200">
                <a:solidFill>
                  <a:prstClr val="black"/>
                </a:solidFill>
                <a:latin typeface="Calibri" pitchFamily="34" charset="0"/>
              </a:rPr>
              <a:t>…the SEM arrangements will include an appropriately defined set of transmission system operator activities in each jurisdiction…. such activities and the activities of the SEM Operator to be carried out by one or more organisations that neither carry out the activity of generation or supply in Northern Ireland or Ireland nor, …, have any affiliates that carry out the activity of generation or supply in Northern Ireland or Ireland. To that end, the SEM arrangements in Northern Ireland will include the transfer of such transmission system operator activities into a company which, at the time of transfer, conducts no electricity-related activities other than activities of transmission system operator and SEM Operator. </a:t>
            </a:r>
            <a:endParaRPr lang="en-IE" altLang="en-US" sz="1200" b="1">
              <a:solidFill>
                <a:srgbClr val="FF0000"/>
              </a:solidFill>
              <a:latin typeface="Calibri" pitchFamily="34" charset="0"/>
            </a:endParaRPr>
          </a:p>
        </p:txBody>
      </p:sp>
    </p:spTree>
    <p:extLst>
      <p:ext uri="{BB962C8B-B14F-4D97-AF65-F5344CB8AC3E}">
        <p14:creationId xmlns:p14="http://schemas.microsoft.com/office/powerpoint/2010/main" val="2806872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4"/>
          <p:cNvSpPr>
            <a:spLocks noGrp="1"/>
          </p:cNvSpPr>
          <p:nvPr>
            <p:ph type="title"/>
          </p:nvPr>
        </p:nvSpPr>
        <p:spPr/>
        <p:txBody>
          <a:bodyPr/>
          <a:lstStyle/>
          <a:p>
            <a:pPr eaLnBrk="1" hangingPunct="1"/>
            <a:r>
              <a:rPr lang="en-US" altLang="en-US" sz="3200" smtClean="0">
                <a:latin typeface="Arial" charset="0"/>
                <a:cs typeface="Arial" charset="0"/>
              </a:rPr>
              <a:t>Well Functioning European Market (IME3)</a:t>
            </a:r>
          </a:p>
        </p:txBody>
      </p:sp>
      <p:graphicFrame>
        <p:nvGraphicFramePr>
          <p:cNvPr id="2" name="Content Placeholder 1"/>
          <p:cNvGraphicFramePr>
            <a:graphicFrameLocks noGrp="1"/>
          </p:cNvGraphicFramePr>
          <p:nvPr>
            <p:ph idx="1"/>
            <p:extLst/>
          </p:nvPr>
        </p:nvGraphicFramePr>
        <p:xfrm>
          <a:off x="2188173" y="1161644"/>
          <a:ext cx="4612740" cy="307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endParaRPr lang="en-US">
              <a:solidFill>
                <a:srgbClr val="B4122D"/>
              </a:solidFill>
              <a:latin typeface="Calibri"/>
            </a:endParaRPr>
          </a:p>
        </p:txBody>
      </p:sp>
      <p:sp>
        <p:nvSpPr>
          <p:cNvPr id="21517" name="TextBox 16"/>
          <p:cNvSpPr txBox="1">
            <a:spLocks noChangeArrowheads="1"/>
          </p:cNvSpPr>
          <p:nvPr/>
        </p:nvSpPr>
        <p:spPr bwMode="auto">
          <a:xfrm>
            <a:off x="2212975" y="4183063"/>
            <a:ext cx="46132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8B474"/>
              </a:buClr>
              <a:buFont typeface="Arial" charset="0"/>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lr>
                <a:srgbClr val="C8B474"/>
              </a:buClr>
              <a:buFont typeface="Arial" charset="0"/>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lr>
                <a:srgbClr val="C8B474"/>
              </a:buClr>
              <a:buFont typeface="Arial" charset="0"/>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lr>
                <a:srgbClr val="C8B474"/>
              </a:buClr>
              <a:buFont typeface="Arial" charset="0"/>
              <a:buChar char="»"/>
              <a:defRPr sz="20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rgbClr val="C8B474"/>
              </a:buClr>
              <a:buFont typeface="Arial" charset="0"/>
              <a:buChar char="»"/>
              <a:defRPr sz="2000">
                <a:solidFill>
                  <a:schemeClr val="tx1"/>
                </a:solidFill>
                <a:latin typeface="Arial" charset="0"/>
                <a:ea typeface="MS PGothic" pitchFamily="34" charset="-128"/>
                <a:cs typeface="Arial" charset="0"/>
              </a:defRPr>
            </a:lvl9pPr>
          </a:lstStyle>
          <a:p>
            <a:pPr algn="ctr" defTabSz="457200" eaLnBrk="1" fontAlgn="auto" hangingPunct="1">
              <a:spcBef>
                <a:spcPct val="0"/>
              </a:spcBef>
              <a:spcAft>
                <a:spcPts val="0"/>
              </a:spcAft>
              <a:buClrTx/>
              <a:buFontTx/>
              <a:buNone/>
            </a:pPr>
            <a:r>
              <a:rPr lang="en-GB" altLang="en-US" sz="1400" b="1" dirty="0">
                <a:solidFill>
                  <a:prstClr val="black"/>
                </a:solidFill>
                <a:latin typeface="Calibri" pitchFamily="34" charset="0"/>
              </a:rPr>
              <a:t>IME 3 </a:t>
            </a:r>
            <a:endParaRPr lang="en-GB" altLang="en-US" sz="1400" b="1" dirty="0" smtClean="0">
              <a:solidFill>
                <a:prstClr val="black"/>
              </a:solidFill>
              <a:latin typeface="Calibri" pitchFamily="34" charset="0"/>
            </a:endParaRPr>
          </a:p>
          <a:p>
            <a:pPr algn="ctr" defTabSz="457200" eaLnBrk="1" fontAlgn="auto" hangingPunct="1">
              <a:spcBef>
                <a:spcPct val="0"/>
              </a:spcBef>
              <a:spcAft>
                <a:spcPts val="0"/>
              </a:spcAft>
              <a:buClrTx/>
              <a:buFontTx/>
              <a:buNone/>
            </a:pPr>
            <a:r>
              <a:rPr lang="en-GB" altLang="en-US" sz="1400" dirty="0" smtClean="0">
                <a:solidFill>
                  <a:prstClr val="black"/>
                </a:solidFill>
                <a:latin typeface="Calibri" pitchFamily="34" charset="0"/>
              </a:rPr>
              <a:t>“</a:t>
            </a:r>
            <a:r>
              <a:rPr lang="en-GB" altLang="en-US" sz="1400" dirty="0">
                <a:solidFill>
                  <a:prstClr val="black"/>
                </a:solidFill>
                <a:latin typeface="Calibri" pitchFamily="34" charset="0"/>
              </a:rPr>
              <a:t>without effective separation of networks from activities of generation and supply , there is an inherent risk of discrimination not only in the operation of networks but also in the incentives for vertically integrated undertakings to invest adequately in their network”</a:t>
            </a:r>
            <a:endParaRPr lang="en-IE" altLang="en-US" sz="1400" dirty="0">
              <a:solidFill>
                <a:prstClr val="black"/>
              </a:solidFill>
              <a:latin typeface="Calibri" pitchFamily="34" charset="0"/>
            </a:endParaRPr>
          </a:p>
        </p:txBody>
      </p:sp>
      <p:grpSp>
        <p:nvGrpSpPr>
          <p:cNvPr id="15" name="Group 14"/>
          <p:cNvGrpSpPr>
            <a:grpSpLocks/>
          </p:cNvGrpSpPr>
          <p:nvPr/>
        </p:nvGrpSpPr>
        <p:grpSpPr bwMode="auto">
          <a:xfrm>
            <a:off x="6346825" y="3440113"/>
            <a:ext cx="2460625" cy="481012"/>
            <a:chOff x="6021042" y="1882775"/>
            <a:chExt cx="2460971" cy="481013"/>
          </a:xfrm>
        </p:grpSpPr>
        <p:grpSp>
          <p:nvGrpSpPr>
            <p:cNvPr id="21525" name="Group 28"/>
            <p:cNvGrpSpPr>
              <a:grpSpLocks/>
            </p:cNvGrpSpPr>
            <p:nvPr/>
          </p:nvGrpSpPr>
          <p:grpSpPr bwMode="auto">
            <a:xfrm>
              <a:off x="6891338" y="1882775"/>
              <a:ext cx="1590675" cy="481013"/>
              <a:chOff x="6825873" y="2845813"/>
              <a:chExt cx="1591738" cy="482063"/>
            </a:xfrm>
          </p:grpSpPr>
          <p:sp>
            <p:nvSpPr>
              <p:cNvPr id="18" name="Rounded Rectangle 17"/>
              <p:cNvSpPr/>
              <p:nvPr/>
            </p:nvSpPr>
            <p:spPr>
              <a:xfrm>
                <a:off x="6825649" y="2845813"/>
                <a:ext cx="1591962"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6854247" y="2860131"/>
                <a:ext cx="1534766" cy="4534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TSO Certification</a:t>
                </a:r>
                <a:endParaRPr lang="en-IE" sz="1200" dirty="0">
                  <a:solidFill>
                    <a:prstClr val="black">
                      <a:hueOff val="0"/>
                      <a:satOff val="0"/>
                      <a:lumOff val="0"/>
                      <a:alphaOff val="0"/>
                    </a:prstClr>
                  </a:solidFill>
                </a:endParaRPr>
              </a:p>
            </p:txBody>
          </p:sp>
        </p:grpSp>
        <p:cxnSp>
          <p:nvCxnSpPr>
            <p:cNvPr id="17" name="Straight Arrow Connector 16"/>
            <p:cNvCxnSpPr/>
            <p:nvPr/>
          </p:nvCxnSpPr>
          <p:spPr>
            <a:xfrm>
              <a:off x="6021042" y="2108200"/>
              <a:ext cx="836731"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a:grpSpLocks/>
          </p:cNvGrpSpPr>
          <p:nvPr/>
        </p:nvGrpSpPr>
        <p:grpSpPr bwMode="auto">
          <a:xfrm>
            <a:off x="5002213" y="1844675"/>
            <a:ext cx="3206750" cy="750888"/>
            <a:chOff x="5002314" y="1844556"/>
            <a:chExt cx="3207442" cy="751762"/>
          </a:xfrm>
        </p:grpSpPr>
        <p:grpSp>
          <p:nvGrpSpPr>
            <p:cNvPr id="21520" name="Group 28"/>
            <p:cNvGrpSpPr>
              <a:grpSpLocks/>
            </p:cNvGrpSpPr>
            <p:nvPr/>
          </p:nvGrpSpPr>
          <p:grpSpPr bwMode="auto">
            <a:xfrm>
              <a:off x="6619081" y="1844556"/>
              <a:ext cx="1590675" cy="481013"/>
              <a:chOff x="6825873" y="2845813"/>
              <a:chExt cx="1591738" cy="482063"/>
            </a:xfrm>
          </p:grpSpPr>
          <p:sp>
            <p:nvSpPr>
              <p:cNvPr id="23" name="Rounded Rectangle 22"/>
              <p:cNvSpPr/>
              <p:nvPr/>
            </p:nvSpPr>
            <p:spPr>
              <a:xfrm>
                <a:off x="6825530" y="2845813"/>
                <a:ext cx="1592081" cy="48262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6854130" y="2860149"/>
                <a:ext cx="1534881" cy="4539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I-SEM</a:t>
                </a:r>
                <a:endParaRPr lang="en-IE" sz="1200" dirty="0">
                  <a:solidFill>
                    <a:prstClr val="black">
                      <a:hueOff val="0"/>
                      <a:satOff val="0"/>
                      <a:lumOff val="0"/>
                      <a:alphaOff val="0"/>
                    </a:prstClr>
                  </a:solidFill>
                </a:endParaRPr>
              </a:p>
            </p:txBody>
          </p:sp>
        </p:grpSp>
        <p:cxnSp>
          <p:nvCxnSpPr>
            <p:cNvPr id="22" name="Straight Arrow Connector 21"/>
            <p:cNvCxnSpPr/>
            <p:nvPr/>
          </p:nvCxnSpPr>
          <p:spPr>
            <a:xfrm flipV="1">
              <a:off x="5508835" y="2136996"/>
              <a:ext cx="1109902" cy="45932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002314" y="1857271"/>
              <a:ext cx="1616424" cy="20502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494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75" y="260648"/>
            <a:ext cx="6505575" cy="565150"/>
          </a:xfrm>
        </p:spPr>
        <p:txBody>
          <a:bodyPr/>
          <a:lstStyle/>
          <a:p>
            <a:r>
              <a:rPr lang="en-GB" sz="3200" dirty="0" smtClean="0"/>
              <a:t>Agenda</a:t>
            </a:r>
            <a:endParaRPr lang="en-GB" sz="3200" dirty="0"/>
          </a:p>
        </p:txBody>
      </p:sp>
      <p:sp>
        <p:nvSpPr>
          <p:cNvPr id="3" name="Content Placeholder 2"/>
          <p:cNvSpPr>
            <a:spLocks noGrp="1"/>
          </p:cNvSpPr>
          <p:nvPr>
            <p:ph idx="1"/>
          </p:nvPr>
        </p:nvSpPr>
        <p:spPr>
          <a:xfrm>
            <a:off x="215008" y="1271577"/>
            <a:ext cx="8928992" cy="4749800"/>
          </a:xfrm>
        </p:spPr>
        <p:txBody>
          <a:bodyPr/>
          <a:lstStyle/>
          <a:p>
            <a:pPr marL="0" indent="0">
              <a:buNone/>
            </a:pPr>
            <a:endParaRPr lang="en-GB" sz="3200" dirty="0"/>
          </a:p>
          <a:p>
            <a:pPr marL="0" indent="0">
              <a:buNone/>
            </a:pPr>
            <a:endParaRPr lang="en-GB" dirty="0"/>
          </a:p>
          <a:p>
            <a:pPr marL="0" indent="0">
              <a:buNone/>
            </a:pPr>
            <a:r>
              <a:rPr lang="en-GB" dirty="0"/>
              <a:t> </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074320832"/>
              </p:ext>
            </p:extLst>
          </p:nvPr>
        </p:nvGraphicFramePr>
        <p:xfrm>
          <a:off x="304764" y="1306821"/>
          <a:ext cx="8749480" cy="4511156"/>
        </p:xfrm>
        <a:graphic>
          <a:graphicData uri="http://schemas.openxmlformats.org/drawingml/2006/table">
            <a:tbl>
              <a:tblPr firstRow="1" bandRow="1">
                <a:tableStyleId>{21E4AEA4-8DFA-4A89-87EB-49C32662AFE0}</a:tableStyleId>
              </a:tblPr>
              <a:tblGrid>
                <a:gridCol w="919581"/>
                <a:gridCol w="4940919"/>
                <a:gridCol w="2888980"/>
              </a:tblGrid>
              <a:tr h="637798">
                <a:tc>
                  <a:txBody>
                    <a:bodyPr/>
                    <a:lstStyle/>
                    <a:p>
                      <a:r>
                        <a:rPr lang="en-GB" dirty="0" smtClean="0"/>
                        <a:t>Time</a:t>
                      </a:r>
                      <a:endParaRPr lang="en-GB" dirty="0"/>
                    </a:p>
                  </a:txBody>
                  <a:tcPr/>
                </a:tc>
                <a:tc>
                  <a:txBody>
                    <a:bodyPr/>
                    <a:lstStyle/>
                    <a:p>
                      <a:r>
                        <a:rPr lang="en-GB" dirty="0" smtClean="0"/>
                        <a:t>Topic</a:t>
                      </a:r>
                      <a:endParaRPr lang="en-GB" dirty="0"/>
                    </a:p>
                  </a:txBody>
                  <a:tcPr/>
                </a:tc>
                <a:tc>
                  <a:txBody>
                    <a:bodyPr/>
                    <a:lstStyle/>
                    <a:p>
                      <a:r>
                        <a:rPr lang="en-GB" dirty="0" smtClean="0"/>
                        <a:t>Presenters(s)</a:t>
                      </a:r>
                      <a:endParaRPr lang="en-GB" dirty="0"/>
                    </a:p>
                  </a:txBody>
                  <a:tcPr/>
                </a:tc>
              </a:tr>
              <a:tr h="557808">
                <a:tc gridSpan="3">
                  <a:txBody>
                    <a:bodyPr/>
                    <a:lstStyle/>
                    <a:p>
                      <a:r>
                        <a:rPr lang="en-GB" b="1" baseline="0" dirty="0" smtClean="0"/>
                        <a:t>10:00     </a:t>
                      </a:r>
                      <a:r>
                        <a:rPr lang="en-GB" b="1" dirty="0" smtClean="0"/>
                        <a:t>Registration/tea/coffee at</a:t>
                      </a:r>
                      <a:r>
                        <a:rPr lang="en-GB" b="1" baseline="0" dirty="0" smtClean="0"/>
                        <a:t> UR</a:t>
                      </a:r>
                      <a:endParaRPr lang="en-GB" b="1" dirty="0"/>
                    </a:p>
                  </a:txBody>
                  <a:tcPr/>
                </a:tc>
                <a:tc hMerge="1">
                  <a:txBody>
                    <a:bodyPr/>
                    <a:lstStyle/>
                    <a:p>
                      <a:endParaRPr lang="en-GB" dirty="0"/>
                    </a:p>
                  </a:txBody>
                  <a:tcPr/>
                </a:tc>
                <a:tc hMerge="1">
                  <a:txBody>
                    <a:bodyPr/>
                    <a:lstStyle/>
                    <a:p>
                      <a:endParaRPr lang="en-GB" dirty="0"/>
                    </a:p>
                  </a:txBody>
                  <a:tcPr/>
                </a:tc>
              </a:tr>
              <a:tr h="596108">
                <a:tc>
                  <a:txBody>
                    <a:bodyPr/>
                    <a:lstStyle/>
                    <a:p>
                      <a:r>
                        <a:rPr lang="en-GB" dirty="0" smtClean="0"/>
                        <a:t>10:05</a:t>
                      </a:r>
                      <a:endParaRPr lang="en-GB" dirty="0"/>
                    </a:p>
                  </a:txBody>
                  <a:tcPr/>
                </a:tc>
                <a:tc>
                  <a:txBody>
                    <a:bodyPr/>
                    <a:lstStyle/>
                    <a:p>
                      <a:r>
                        <a:rPr lang="en-GB" dirty="0" smtClean="0"/>
                        <a:t>Review</a:t>
                      </a:r>
                      <a:r>
                        <a:rPr lang="en-GB" baseline="0" dirty="0" smtClean="0"/>
                        <a:t> agreed actions and markers</a:t>
                      </a:r>
                      <a:endParaRPr lang="en-GB" dirty="0"/>
                    </a:p>
                  </a:txBody>
                  <a:tcPr/>
                </a:tc>
                <a:tc>
                  <a:txBody>
                    <a:bodyPr/>
                    <a:lstStyle/>
                    <a:p>
                      <a:r>
                        <a:rPr lang="en-GB" baseline="0" dirty="0" smtClean="0"/>
                        <a:t>Tanya Hedley</a:t>
                      </a:r>
                    </a:p>
                  </a:txBody>
                  <a:tcPr/>
                </a:tc>
              </a:tr>
              <a:tr h="591940">
                <a:tc>
                  <a:txBody>
                    <a:bodyPr/>
                    <a:lstStyle/>
                    <a:p>
                      <a:r>
                        <a:rPr lang="en-GB" baseline="0" dirty="0" smtClean="0"/>
                        <a:t>10:10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SECG role update</a:t>
                      </a:r>
                      <a:endParaRPr lang="en-GB" dirty="0" smtClean="0"/>
                    </a:p>
                  </a:txBody>
                  <a:tcPr/>
                </a:tc>
                <a:tc>
                  <a:txBody>
                    <a:bodyPr/>
                    <a:lstStyle/>
                    <a:p>
                      <a:r>
                        <a:rPr lang="en-GB" dirty="0" smtClean="0"/>
                        <a:t>Ciaran</a:t>
                      </a:r>
                      <a:r>
                        <a:rPr lang="en-GB" baseline="0" dirty="0" smtClean="0"/>
                        <a:t> MacCann</a:t>
                      </a:r>
                      <a:endParaRPr lang="en-GB" dirty="0"/>
                    </a:p>
                  </a:txBody>
                  <a:tcPr/>
                </a:tc>
              </a:tr>
              <a:tr h="557808">
                <a:tc>
                  <a:txBody>
                    <a:bodyPr/>
                    <a:lstStyle/>
                    <a:p>
                      <a:r>
                        <a:rPr lang="en-GB" baseline="0" dirty="0" smtClean="0"/>
                        <a:t>10:30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TSO roles, services and activities</a:t>
                      </a:r>
                    </a:p>
                  </a:txBody>
                  <a:tcPr/>
                </a:tc>
                <a:tc>
                  <a:txBody>
                    <a:bodyPr/>
                    <a:lstStyle/>
                    <a:p>
                      <a:r>
                        <a:rPr lang="en-GB" baseline="0" dirty="0" smtClean="0"/>
                        <a:t>SONI</a:t>
                      </a:r>
                      <a:endParaRPr lang="en-GB" dirty="0"/>
                    </a:p>
                  </a:txBody>
                  <a:tcPr/>
                </a:tc>
              </a:tr>
              <a:tr h="557808">
                <a:tc gridSpan="3">
                  <a:txBody>
                    <a:bodyPr/>
                    <a:lstStyle/>
                    <a:p>
                      <a:r>
                        <a:rPr lang="en-GB" b="1" dirty="0" smtClean="0"/>
                        <a:t>12:30</a:t>
                      </a:r>
                      <a:r>
                        <a:rPr kumimoji="0" lang="en-GB" sz="1800" b="1" i="0" u="none" strike="noStrike" kern="1200" cap="none" spc="0" normalizeH="0" baseline="0" noProof="0" dirty="0" smtClean="0">
                          <a:ln>
                            <a:noFill/>
                          </a:ln>
                          <a:solidFill>
                            <a:prstClr val="black"/>
                          </a:solidFill>
                          <a:effectLst/>
                          <a:uLnTx/>
                          <a:uFillTx/>
                          <a:latin typeface="+mn-lt"/>
                          <a:ea typeface="+mn-ea"/>
                          <a:cs typeface="+mn-cs"/>
                        </a:rPr>
                        <a:t>     Lunch and refreshments</a:t>
                      </a:r>
                      <a:endParaRPr lang="en-GB"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mn-lt"/>
                        <a:ea typeface="+mn-ea"/>
                        <a:cs typeface="+mn-cs"/>
                      </a:endParaRPr>
                    </a:p>
                  </a:txBody>
                  <a:tcPr/>
                </a:tc>
                <a:tc hMerge="1">
                  <a:txBody>
                    <a:bodyPr/>
                    <a:lstStyle/>
                    <a:p>
                      <a:endParaRPr lang="en-GB" dirty="0"/>
                    </a:p>
                  </a:txBody>
                  <a:tcPr/>
                </a:tc>
              </a:tr>
              <a:tr h="607386">
                <a:tc>
                  <a:txBody>
                    <a:bodyPr/>
                    <a:lstStyle/>
                    <a:p>
                      <a:r>
                        <a:rPr lang="en-GB" dirty="0" smtClean="0"/>
                        <a:t>13:00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Business plan assessment</a:t>
                      </a:r>
                    </a:p>
                  </a:txBody>
                  <a:tcPr/>
                </a:tc>
                <a:tc>
                  <a:txBody>
                    <a:bodyPr/>
                    <a:lstStyle/>
                    <a:p>
                      <a:r>
                        <a:rPr lang="en-GB" dirty="0" smtClean="0"/>
                        <a:t>Ciaran</a:t>
                      </a:r>
                      <a:r>
                        <a:rPr lang="en-GB" baseline="0" dirty="0" smtClean="0"/>
                        <a:t> MacCann</a:t>
                      </a:r>
                      <a:endParaRPr lang="en-GB" dirty="0"/>
                    </a:p>
                  </a:txBody>
                  <a:tcPr/>
                </a:tc>
              </a:tr>
              <a:tr h="404500">
                <a:tc>
                  <a:txBody>
                    <a:bodyPr/>
                    <a:lstStyle/>
                    <a:p>
                      <a:r>
                        <a:rPr lang="en-GB" dirty="0" smtClean="0"/>
                        <a:t>14:00</a:t>
                      </a:r>
                      <a:endParaRPr lang="en-GB" dirty="0"/>
                    </a:p>
                  </a:txBody>
                  <a:tcPr/>
                </a:tc>
                <a:tc>
                  <a:txBody>
                    <a:bodyPr/>
                    <a:lstStyle/>
                    <a:p>
                      <a:r>
                        <a:rPr lang="en-GB" dirty="0" smtClean="0"/>
                        <a:t>Financeability</a:t>
                      </a:r>
                      <a:endParaRPr lang="en-GB" dirty="0"/>
                    </a:p>
                  </a:txBody>
                  <a:tcPr/>
                </a:tc>
                <a:tc>
                  <a:txBody>
                    <a:bodyPr/>
                    <a:lstStyle/>
                    <a:p>
                      <a:r>
                        <a:rPr lang="en-GB" dirty="0" smtClean="0"/>
                        <a:t>Nic</a:t>
                      </a:r>
                      <a:r>
                        <a:rPr lang="en-GB" baseline="0" dirty="0" smtClean="0"/>
                        <a:t> Francis (Reckon)</a:t>
                      </a:r>
                      <a:endParaRPr lang="en-GB" dirty="0"/>
                    </a:p>
                  </a:txBody>
                  <a:tcPr/>
                </a:tc>
              </a:tr>
            </a:tbl>
          </a:graphicData>
        </a:graphic>
      </p:graphicFrame>
      <p:sp>
        <p:nvSpPr>
          <p:cNvPr id="5" name="TextBox 4"/>
          <p:cNvSpPr txBox="1"/>
          <p:nvPr/>
        </p:nvSpPr>
        <p:spPr>
          <a:xfrm>
            <a:off x="306062" y="5938411"/>
            <a:ext cx="8561424" cy="369332"/>
          </a:xfrm>
          <a:prstGeom prst="rect">
            <a:avLst/>
          </a:prstGeom>
          <a:noFill/>
        </p:spPr>
        <p:txBody>
          <a:bodyPr wrap="square" rtlCol="0">
            <a:spAutoFit/>
          </a:bodyPr>
          <a:lstStyle/>
          <a:p>
            <a:r>
              <a:rPr lang="en-GB" dirty="0" smtClean="0"/>
              <a:t>UR chair will begin to close the SECG session at 2.45 for a 3pm finish</a:t>
            </a:r>
            <a:endParaRPr lang="en-GB" dirty="0"/>
          </a:p>
        </p:txBody>
      </p:sp>
    </p:spTree>
    <p:extLst>
      <p:ext uri="{BB962C8B-B14F-4D97-AF65-F5344CB8AC3E}">
        <p14:creationId xmlns:p14="http://schemas.microsoft.com/office/powerpoint/2010/main" val="224753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0638"/>
            <a:ext cx="8229600" cy="962025"/>
          </a:xfrm>
        </p:spPr>
        <p:txBody>
          <a:bodyPr/>
          <a:lstStyle/>
          <a:p>
            <a:r>
              <a:rPr lang="en-GB" altLang="en-US" smtClean="0">
                <a:latin typeface="Arial" charset="0"/>
                <a:cs typeface="Arial" charset="0"/>
              </a:rPr>
              <a:t>TSO Certification</a:t>
            </a:r>
            <a:endParaRPr lang="en-IE" altLang="en-US" smtClean="0">
              <a:latin typeface="Arial" charset="0"/>
              <a:cs typeface="Arial" charset="0"/>
            </a:endParaRPr>
          </a:p>
        </p:txBody>
      </p:sp>
      <p:graphicFrame>
        <p:nvGraphicFramePr>
          <p:cNvPr id="4" name="Content Placeholder 3"/>
          <p:cNvGraphicFramePr>
            <a:graphicFrameLocks noGrp="1"/>
          </p:cNvGraphicFramePr>
          <p:nvPr>
            <p:ph idx="1"/>
            <p:extLst/>
          </p:nvPr>
        </p:nvGraphicFramePr>
        <p:xfrm>
          <a:off x="250826" y="1283080"/>
          <a:ext cx="5935662" cy="398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532" name="Group 28"/>
          <p:cNvGrpSpPr>
            <a:grpSpLocks/>
          </p:cNvGrpSpPr>
          <p:nvPr/>
        </p:nvGrpSpPr>
        <p:grpSpPr bwMode="auto">
          <a:xfrm>
            <a:off x="6143625" y="1347788"/>
            <a:ext cx="2379663" cy="2906712"/>
            <a:chOff x="6825873" y="2845813"/>
            <a:chExt cx="1591738" cy="482063"/>
          </a:xfrm>
        </p:grpSpPr>
        <p:sp>
          <p:nvSpPr>
            <p:cNvPr id="6" name="Rounded Rectangle 5"/>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6854544" y="2860013"/>
              <a:ext cx="1534397" cy="453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lstStyle/>
            <a:p>
              <a:pPr algn="ctr" defTabSz="457200" fontAlgn="auto">
                <a:spcBef>
                  <a:spcPts val="0"/>
                </a:spcBef>
                <a:spcAft>
                  <a:spcPts val="0"/>
                </a:spcAft>
                <a:defRPr/>
              </a:pPr>
              <a:r>
                <a:rPr lang="en-GB" sz="1400" b="1" dirty="0">
                  <a:solidFill>
                    <a:prstClr val="black"/>
                  </a:solidFill>
                  <a:latin typeface="Arial" panose="020B0604020202020204" pitchFamily="34" charset="0"/>
                  <a:cs typeface="Arial" panose="020B0604020202020204" pitchFamily="34" charset="0"/>
                </a:rPr>
                <a:t>NI Qualifying Conditions </a:t>
              </a:r>
            </a:p>
            <a:p>
              <a:pPr marL="171450" indent="-171450" defTabSz="457200" fontAlgn="auto">
                <a:spcBef>
                  <a:spcPts val="0"/>
                </a:spcBef>
                <a:spcAft>
                  <a:spcPts val="0"/>
                </a:spcAft>
                <a:buFont typeface="Arial" panose="020B0604020202020204" pitchFamily="34" charset="0"/>
                <a:buChar char="•"/>
                <a:defRPr/>
              </a:pPr>
              <a:r>
                <a:rPr lang="en-GB" sz="1400" dirty="0">
                  <a:solidFill>
                    <a:prstClr val="black">
                      <a:hueOff val="0"/>
                      <a:satOff val="0"/>
                      <a:lumOff val="0"/>
                      <a:alphaOff val="0"/>
                    </a:prstClr>
                  </a:solidFill>
                  <a:latin typeface="Arial" panose="020B0604020202020204" pitchFamily="34" charset="0"/>
                  <a:cs typeface="Arial" panose="020B0604020202020204" pitchFamily="34" charset="0"/>
                </a:rPr>
                <a:t>Transfer of responsibility for investment planning</a:t>
              </a:r>
            </a:p>
            <a:p>
              <a:pPr marL="171450" indent="-171450" defTabSz="457200" fontAlgn="auto">
                <a:spcBef>
                  <a:spcPts val="0"/>
                </a:spcBef>
                <a:spcAft>
                  <a:spcPts val="0"/>
                </a:spcAft>
                <a:buFont typeface="Arial" panose="020B0604020202020204" pitchFamily="34" charset="0"/>
                <a:buChar char="•"/>
                <a:defRPr/>
              </a:pPr>
              <a:r>
                <a:rPr lang="en-GB" sz="1400" dirty="0">
                  <a:solidFill>
                    <a:prstClr val="black">
                      <a:hueOff val="0"/>
                      <a:satOff val="0"/>
                      <a:lumOff val="0"/>
                      <a:alphaOff val="0"/>
                    </a:prstClr>
                  </a:solidFill>
                  <a:latin typeface="Arial" panose="020B0604020202020204" pitchFamily="34" charset="0"/>
                  <a:cs typeface="Arial" panose="020B0604020202020204" pitchFamily="34" charset="0"/>
                </a:rPr>
                <a:t>Provision of step in rights</a:t>
              </a:r>
            </a:p>
            <a:p>
              <a:pPr marL="171450" indent="-171450" defTabSz="457200" fontAlgn="auto">
                <a:spcBef>
                  <a:spcPts val="0"/>
                </a:spcBef>
                <a:spcAft>
                  <a:spcPts val="0"/>
                </a:spcAft>
                <a:buFont typeface="Arial" panose="020B0604020202020204" pitchFamily="34" charset="0"/>
                <a:buChar char="•"/>
                <a:defRPr/>
              </a:pPr>
              <a:r>
                <a:rPr lang="en-GB" sz="1400" dirty="0">
                  <a:solidFill>
                    <a:prstClr val="black">
                      <a:hueOff val="0"/>
                      <a:satOff val="0"/>
                      <a:lumOff val="0"/>
                      <a:alphaOff val="0"/>
                    </a:prstClr>
                  </a:solidFill>
                  <a:latin typeface="Arial" panose="020B0604020202020204" pitchFamily="34" charset="0"/>
                  <a:cs typeface="Arial" panose="020B0604020202020204" pitchFamily="34" charset="0"/>
                </a:rPr>
                <a:t>Transmission contestability </a:t>
              </a:r>
            </a:p>
            <a:p>
              <a:pPr marL="171450" indent="-171450" defTabSz="457200" fontAlgn="auto">
                <a:spcBef>
                  <a:spcPts val="0"/>
                </a:spcBef>
                <a:spcAft>
                  <a:spcPts val="0"/>
                </a:spcAft>
                <a:buFont typeface="Arial" panose="020B0604020202020204" pitchFamily="34" charset="0"/>
                <a:buChar char="•"/>
                <a:defRPr/>
              </a:pPr>
              <a:r>
                <a:rPr lang="en-GB" sz="1400" dirty="0">
                  <a:solidFill>
                    <a:prstClr val="black">
                      <a:hueOff val="0"/>
                      <a:satOff val="0"/>
                      <a:lumOff val="0"/>
                      <a:alphaOff val="0"/>
                    </a:prstClr>
                  </a:solidFill>
                  <a:latin typeface="Arial" panose="020B0604020202020204" pitchFamily="34" charset="0"/>
                  <a:cs typeface="Arial" panose="020B0604020202020204" pitchFamily="34" charset="0"/>
                </a:rPr>
                <a:t>This step will also result in the Northern Ireland Arrangements more closely resembling those in Ireland, helping to facilitate cross-border integration</a:t>
              </a:r>
            </a:p>
            <a:p>
              <a:pPr algn="ctr" defTabSz="457200" fontAlgn="auto">
                <a:spcBef>
                  <a:spcPts val="0"/>
                </a:spcBef>
                <a:spcAft>
                  <a:spcPts val="0"/>
                </a:spcAft>
                <a:defRPr/>
              </a:pPr>
              <a:endParaRPr lang="en-IE" sz="14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3944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dirty="0" smtClean="0">
                <a:latin typeface="Arial" charset="0"/>
                <a:cs typeface="Arial" charset="0"/>
              </a:rPr>
              <a:t>I-SEM (2018)</a:t>
            </a:r>
            <a:endParaRPr lang="en-IE" altLang="en-US" dirty="0" smtClean="0">
              <a:latin typeface="Arial" charset="0"/>
              <a:cs typeface="Arial" charset="0"/>
            </a:endParaRPr>
          </a:p>
        </p:txBody>
      </p:sp>
      <p:graphicFrame>
        <p:nvGraphicFramePr>
          <p:cNvPr id="8" name="Content Placeholder 7"/>
          <p:cNvGraphicFramePr>
            <a:graphicFrameLocks noGrp="1"/>
          </p:cNvGraphicFramePr>
          <p:nvPr>
            <p:ph idx="1"/>
            <p:extLst/>
          </p:nvPr>
        </p:nvGraphicFramePr>
        <p:xfrm>
          <a:off x="2685495" y="1740023"/>
          <a:ext cx="3688672" cy="329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4779963" y="1882775"/>
            <a:ext cx="3586162" cy="481013"/>
            <a:chOff x="4895850" y="1882775"/>
            <a:chExt cx="3586163" cy="481013"/>
          </a:xfrm>
        </p:grpSpPr>
        <p:grpSp>
          <p:nvGrpSpPr>
            <p:cNvPr id="23583" name="Group 28"/>
            <p:cNvGrpSpPr>
              <a:grpSpLocks/>
            </p:cNvGrpSpPr>
            <p:nvPr/>
          </p:nvGrpSpPr>
          <p:grpSpPr bwMode="auto">
            <a:xfrm>
              <a:off x="6891338" y="1882775"/>
              <a:ext cx="1590675" cy="481013"/>
              <a:chOff x="6825873" y="2845813"/>
              <a:chExt cx="1591738" cy="482063"/>
            </a:xfrm>
          </p:grpSpPr>
          <p:sp>
            <p:nvSpPr>
              <p:cNvPr id="5" name="Rounded Rectangle 4"/>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6854467" y="2860132"/>
                <a:ext cx="1534550" cy="453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Reliability Obligation based CRM</a:t>
                </a:r>
                <a:endParaRPr lang="en-IE" sz="1200" dirty="0">
                  <a:solidFill>
                    <a:prstClr val="black">
                      <a:hueOff val="0"/>
                      <a:satOff val="0"/>
                      <a:lumOff val="0"/>
                      <a:alphaOff val="0"/>
                    </a:prstClr>
                  </a:solidFill>
                </a:endParaRPr>
              </a:p>
            </p:txBody>
          </p:sp>
        </p:grpSp>
        <p:cxnSp>
          <p:nvCxnSpPr>
            <p:cNvPr id="7" name="Straight Arrow Connector 6"/>
            <p:cNvCxnSpPr/>
            <p:nvPr/>
          </p:nvCxnSpPr>
          <p:spPr>
            <a:xfrm flipV="1">
              <a:off x="4895850" y="2108200"/>
              <a:ext cx="1962151" cy="10318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2" name="Group 1"/>
          <p:cNvGrpSpPr>
            <a:grpSpLocks/>
          </p:cNvGrpSpPr>
          <p:nvPr/>
        </p:nvGrpSpPr>
        <p:grpSpPr bwMode="auto">
          <a:xfrm>
            <a:off x="207963" y="2179638"/>
            <a:ext cx="3609975" cy="2019300"/>
            <a:chOff x="207963" y="2179638"/>
            <a:chExt cx="3609975" cy="2019300"/>
          </a:xfrm>
        </p:grpSpPr>
        <p:grpSp>
          <p:nvGrpSpPr>
            <p:cNvPr id="23571" name="Group 28"/>
            <p:cNvGrpSpPr>
              <a:grpSpLocks/>
            </p:cNvGrpSpPr>
            <p:nvPr/>
          </p:nvGrpSpPr>
          <p:grpSpPr bwMode="auto">
            <a:xfrm>
              <a:off x="207963" y="2179638"/>
              <a:ext cx="1808162" cy="612775"/>
              <a:chOff x="6825873" y="2845813"/>
              <a:chExt cx="1591738" cy="482063"/>
            </a:xfrm>
          </p:grpSpPr>
          <p:sp>
            <p:nvSpPr>
              <p:cNvPr id="10" name="Rounded Rectangle 9"/>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6853823" y="2859550"/>
                <a:ext cx="1535838" cy="454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Day-ahead market – EUPHEMIA algorithm</a:t>
                </a:r>
                <a:endParaRPr lang="en-IE" sz="1200" dirty="0">
                  <a:solidFill>
                    <a:prstClr val="black">
                      <a:hueOff val="0"/>
                      <a:satOff val="0"/>
                      <a:lumOff val="0"/>
                      <a:alphaOff val="0"/>
                    </a:prstClr>
                  </a:solidFill>
                </a:endParaRPr>
              </a:p>
            </p:txBody>
          </p:sp>
        </p:grpSp>
        <p:cxnSp>
          <p:nvCxnSpPr>
            <p:cNvPr id="12" name="Straight Arrow Connector 11"/>
            <p:cNvCxnSpPr>
              <a:stCxn id="10" idx="3"/>
            </p:cNvCxnSpPr>
            <p:nvPr/>
          </p:nvCxnSpPr>
          <p:spPr>
            <a:xfrm>
              <a:off x="2016125" y="2486025"/>
              <a:ext cx="1801813" cy="5588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nvGrpSpPr>
            <p:cNvPr id="23573" name="Group 28"/>
            <p:cNvGrpSpPr>
              <a:grpSpLocks/>
            </p:cNvGrpSpPr>
            <p:nvPr/>
          </p:nvGrpSpPr>
          <p:grpSpPr bwMode="auto">
            <a:xfrm>
              <a:off x="207963" y="2882900"/>
              <a:ext cx="1808162" cy="612775"/>
              <a:chOff x="6825873" y="2845813"/>
              <a:chExt cx="1591738" cy="482063"/>
            </a:xfrm>
          </p:grpSpPr>
          <p:sp>
            <p:nvSpPr>
              <p:cNvPr id="17" name="Rounded Rectangle 16"/>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6853823" y="2859551"/>
                <a:ext cx="1535838" cy="454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Refine positions in intraday market </a:t>
                </a:r>
                <a:endParaRPr lang="en-IE" sz="1200" dirty="0">
                  <a:solidFill>
                    <a:prstClr val="black">
                      <a:hueOff val="0"/>
                      <a:satOff val="0"/>
                      <a:lumOff val="0"/>
                      <a:alphaOff val="0"/>
                    </a:prstClr>
                  </a:solidFill>
                </a:endParaRPr>
              </a:p>
            </p:txBody>
          </p:sp>
        </p:grpSp>
        <p:grpSp>
          <p:nvGrpSpPr>
            <p:cNvPr id="23574" name="Group 28"/>
            <p:cNvGrpSpPr>
              <a:grpSpLocks/>
            </p:cNvGrpSpPr>
            <p:nvPr/>
          </p:nvGrpSpPr>
          <p:grpSpPr bwMode="auto">
            <a:xfrm>
              <a:off x="207963" y="3586163"/>
              <a:ext cx="1808162" cy="612775"/>
              <a:chOff x="6825873" y="2845813"/>
              <a:chExt cx="1591738" cy="482063"/>
            </a:xfrm>
          </p:grpSpPr>
          <p:sp>
            <p:nvSpPr>
              <p:cNvPr id="20" name="Rounded Rectangle 19"/>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6853823" y="2859550"/>
                <a:ext cx="1535838" cy="454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Common auction platform and harmonised allocation rules</a:t>
                </a:r>
                <a:endParaRPr lang="en-IE" sz="1200" dirty="0">
                  <a:solidFill>
                    <a:prstClr val="black">
                      <a:hueOff val="0"/>
                      <a:satOff val="0"/>
                      <a:lumOff val="0"/>
                      <a:alphaOff val="0"/>
                    </a:prstClr>
                  </a:solidFill>
                </a:endParaRPr>
              </a:p>
            </p:txBody>
          </p:sp>
        </p:grpSp>
        <p:cxnSp>
          <p:nvCxnSpPr>
            <p:cNvPr id="22" name="Straight Arrow Connector 21"/>
            <p:cNvCxnSpPr>
              <a:stCxn id="17" idx="3"/>
            </p:cNvCxnSpPr>
            <p:nvPr/>
          </p:nvCxnSpPr>
          <p:spPr>
            <a:xfrm>
              <a:off x="2016125" y="3189288"/>
              <a:ext cx="1570038" cy="16668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016125" y="3603625"/>
              <a:ext cx="1463675" cy="2667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a:grpSpLocks/>
          </p:cNvGrpSpPr>
          <p:nvPr/>
        </p:nvGrpSpPr>
        <p:grpSpPr bwMode="auto">
          <a:xfrm>
            <a:off x="5908675" y="3381375"/>
            <a:ext cx="2573338" cy="1638300"/>
            <a:chOff x="5908675" y="3381375"/>
            <a:chExt cx="2573338" cy="1638300"/>
          </a:xfrm>
        </p:grpSpPr>
        <p:grpSp>
          <p:nvGrpSpPr>
            <p:cNvPr id="23559" name="Group 28"/>
            <p:cNvGrpSpPr>
              <a:grpSpLocks/>
            </p:cNvGrpSpPr>
            <p:nvPr/>
          </p:nvGrpSpPr>
          <p:grpSpPr bwMode="auto">
            <a:xfrm>
              <a:off x="6888163" y="3960813"/>
              <a:ext cx="1593850" cy="481012"/>
              <a:chOff x="6825873" y="2845813"/>
              <a:chExt cx="1591738" cy="482063"/>
            </a:xfrm>
          </p:grpSpPr>
          <p:sp>
            <p:nvSpPr>
              <p:cNvPr id="14" name="Rounded Rectangle 13"/>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6854410" y="2860131"/>
                <a:ext cx="1534664" cy="4534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Technical requirements for generators</a:t>
                </a:r>
                <a:endParaRPr lang="en-IE" sz="1200" dirty="0">
                  <a:solidFill>
                    <a:prstClr val="black">
                      <a:hueOff val="0"/>
                      <a:satOff val="0"/>
                      <a:lumOff val="0"/>
                      <a:alphaOff val="0"/>
                    </a:prstClr>
                  </a:solidFill>
                </a:endParaRPr>
              </a:p>
            </p:txBody>
          </p:sp>
        </p:grpSp>
        <p:grpSp>
          <p:nvGrpSpPr>
            <p:cNvPr id="23560" name="Group 28"/>
            <p:cNvGrpSpPr>
              <a:grpSpLocks/>
            </p:cNvGrpSpPr>
            <p:nvPr/>
          </p:nvGrpSpPr>
          <p:grpSpPr bwMode="auto">
            <a:xfrm>
              <a:off x="6888163" y="3381375"/>
              <a:ext cx="1593850" cy="481013"/>
              <a:chOff x="6825873" y="2845813"/>
              <a:chExt cx="1591738" cy="482063"/>
            </a:xfrm>
          </p:grpSpPr>
          <p:sp>
            <p:nvSpPr>
              <p:cNvPr id="34" name="Rounded Rectangle 33"/>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4"/>
              <p:cNvSpPr/>
              <p:nvPr/>
            </p:nvSpPr>
            <p:spPr>
              <a:xfrm>
                <a:off x="6854410" y="2860132"/>
                <a:ext cx="1534664" cy="453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Market rules</a:t>
                </a:r>
                <a:endParaRPr lang="en-IE" sz="1200" dirty="0">
                  <a:solidFill>
                    <a:prstClr val="black">
                      <a:hueOff val="0"/>
                      <a:satOff val="0"/>
                      <a:lumOff val="0"/>
                      <a:alphaOff val="0"/>
                    </a:prstClr>
                  </a:solidFill>
                </a:endParaRPr>
              </a:p>
            </p:txBody>
          </p:sp>
        </p:grpSp>
        <p:grpSp>
          <p:nvGrpSpPr>
            <p:cNvPr id="23561" name="Group 28"/>
            <p:cNvGrpSpPr>
              <a:grpSpLocks/>
            </p:cNvGrpSpPr>
            <p:nvPr/>
          </p:nvGrpSpPr>
          <p:grpSpPr bwMode="auto">
            <a:xfrm>
              <a:off x="6888163" y="4538663"/>
              <a:ext cx="1593850" cy="481012"/>
              <a:chOff x="6825873" y="2845813"/>
              <a:chExt cx="1591738" cy="482063"/>
            </a:xfrm>
          </p:grpSpPr>
          <p:sp>
            <p:nvSpPr>
              <p:cNvPr id="37" name="Rounded Rectangle 36"/>
              <p:cNvSpPr/>
              <p:nvPr/>
            </p:nvSpPr>
            <p:spPr>
              <a:xfrm>
                <a:off x="6825873" y="2845813"/>
                <a:ext cx="1591738" cy="482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6854410" y="2860131"/>
                <a:ext cx="1534664" cy="4534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15240" rIns="22860" bIns="15240" spcCol="1270" anchor="ctr"/>
              <a:lstStyle/>
              <a:p>
                <a:pPr algn="ctr" defTabSz="533400" fontAlgn="auto">
                  <a:lnSpc>
                    <a:spcPct val="90000"/>
                  </a:lnSpc>
                  <a:spcBef>
                    <a:spcPts val="0"/>
                  </a:spcBef>
                  <a:spcAft>
                    <a:spcPct val="35000"/>
                  </a:spcAft>
                  <a:defRPr/>
                </a:pPr>
                <a:r>
                  <a:rPr lang="en-GB" sz="1200" dirty="0">
                    <a:solidFill>
                      <a:prstClr val="black">
                        <a:hueOff val="0"/>
                        <a:satOff val="0"/>
                        <a:lumOff val="0"/>
                        <a:alphaOff val="0"/>
                      </a:prstClr>
                    </a:solidFill>
                  </a:rPr>
                  <a:t>Roles and responsibilities</a:t>
                </a:r>
                <a:endParaRPr lang="en-IE" sz="1200" dirty="0">
                  <a:solidFill>
                    <a:prstClr val="black">
                      <a:hueOff val="0"/>
                      <a:satOff val="0"/>
                      <a:lumOff val="0"/>
                      <a:alphaOff val="0"/>
                    </a:prstClr>
                  </a:solidFill>
                </a:endParaRPr>
              </a:p>
            </p:txBody>
          </p:sp>
        </p:grpSp>
        <p:cxnSp>
          <p:nvCxnSpPr>
            <p:cNvPr id="39" name="Straight Arrow Connector 38"/>
            <p:cNvCxnSpPr>
              <a:endCxn id="34" idx="1"/>
            </p:cNvCxnSpPr>
            <p:nvPr/>
          </p:nvCxnSpPr>
          <p:spPr>
            <a:xfrm flipV="1">
              <a:off x="5908675" y="3622675"/>
              <a:ext cx="979488" cy="54133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14" idx="1"/>
            </p:cNvCxnSpPr>
            <p:nvPr/>
          </p:nvCxnSpPr>
          <p:spPr>
            <a:xfrm flipV="1">
              <a:off x="6007100" y="4200525"/>
              <a:ext cx="881063" cy="241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37" idx="1"/>
            </p:cNvCxnSpPr>
            <p:nvPr/>
          </p:nvCxnSpPr>
          <p:spPr>
            <a:xfrm flipV="1">
              <a:off x="6213475" y="4779963"/>
              <a:ext cx="674688"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87754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Continuing Changing Landscape</a:t>
            </a:r>
            <a:endParaRPr lang="en-IE" dirty="0"/>
          </a:p>
        </p:txBody>
      </p:sp>
      <p:sp>
        <p:nvSpPr>
          <p:cNvPr id="3" name="Text Placeholder 2"/>
          <p:cNvSpPr>
            <a:spLocks noGrp="1"/>
          </p:cNvSpPr>
          <p:nvPr>
            <p:ph type="body" idx="1"/>
          </p:nvPr>
        </p:nvSpPr>
        <p:spPr>
          <a:xfrm>
            <a:off x="502920" y="1066801"/>
            <a:ext cx="4294713" cy="639763"/>
          </a:xfrm>
        </p:spPr>
        <p:txBody>
          <a:bodyPr/>
          <a:lstStyle/>
          <a:p>
            <a:pPr algn="ctr"/>
            <a:r>
              <a:rPr lang="en-IE" dirty="0" smtClean="0"/>
              <a:t>Balance of obligations</a:t>
            </a:r>
            <a:endParaRPr lang="en-IE" dirty="0"/>
          </a:p>
        </p:txBody>
      </p:sp>
      <p:sp>
        <p:nvSpPr>
          <p:cNvPr id="5" name="Text Placeholder 4"/>
          <p:cNvSpPr>
            <a:spLocks noGrp="1"/>
          </p:cNvSpPr>
          <p:nvPr>
            <p:ph type="body" sz="quarter" idx="3"/>
          </p:nvPr>
        </p:nvSpPr>
        <p:spPr>
          <a:xfrm>
            <a:off x="4645029" y="1077915"/>
            <a:ext cx="4313187" cy="639763"/>
          </a:xfrm>
        </p:spPr>
        <p:txBody>
          <a:bodyPr/>
          <a:lstStyle/>
          <a:p>
            <a:pPr algn="ctr"/>
            <a:r>
              <a:rPr lang="en-IE" dirty="0" smtClean="0"/>
              <a:t>“Three D’s”</a:t>
            </a:r>
            <a:endParaRPr lang="en-IE" dirty="0"/>
          </a:p>
        </p:txBody>
      </p:sp>
      <p:graphicFrame>
        <p:nvGraphicFramePr>
          <p:cNvPr id="8" name="Content Placeholder 7"/>
          <p:cNvGraphicFramePr>
            <a:graphicFrameLocks noGrp="1"/>
          </p:cNvGraphicFramePr>
          <p:nvPr>
            <p:ph sz="quarter" idx="4"/>
            <p:extLst/>
          </p:nvPr>
        </p:nvGraphicFramePr>
        <p:xfrm>
          <a:off x="4645025" y="1717679"/>
          <a:ext cx="4313191" cy="355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nvPr>
        </p:nvGraphicFramePr>
        <p:xfrm>
          <a:off x="203200" y="1587500"/>
          <a:ext cx="5092700" cy="37299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lide Number Placeholder 5"/>
          <p:cNvSpPr>
            <a:spLocks noGrp="1"/>
          </p:cNvSpPr>
          <p:nvPr>
            <p:ph type="sldNum" sz="quarter" idx="12"/>
          </p:nvPr>
        </p:nvSpPr>
        <p:spPr/>
        <p:txBody>
          <a:bodyPr/>
          <a:lstStyle/>
          <a:p>
            <a:fld id="{B178FCB3-A0DF-48D3-92D7-ED75D39AEB85}" type="slidenum">
              <a:rPr lang="en-GB" altLang="en-US" smtClean="0"/>
              <a:pPr/>
              <a:t>22</a:t>
            </a:fld>
            <a:endParaRPr lang="en-GB" altLang="en-US"/>
          </a:p>
        </p:txBody>
      </p:sp>
    </p:spTree>
    <p:extLst>
      <p:ext uri="{BB962C8B-B14F-4D97-AF65-F5344CB8AC3E}">
        <p14:creationId xmlns:p14="http://schemas.microsoft.com/office/powerpoint/2010/main" val="2351785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EU Network Codes</a:t>
            </a:r>
            <a:endParaRPr lang="en-IE"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23</a:t>
            </a:fld>
            <a:endParaRPr lang="en-GB" altLang="en-US"/>
          </a:p>
        </p:txBody>
      </p:sp>
      <p:graphicFrame>
        <p:nvGraphicFramePr>
          <p:cNvPr id="8" name="Diagram 5"/>
          <p:cNvGraphicFramePr/>
          <p:nvPr>
            <p:extLst/>
          </p:nvPr>
        </p:nvGraphicFramePr>
        <p:xfrm>
          <a:off x="4405745" y="1390650"/>
          <a:ext cx="497378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03201" y="1224390"/>
            <a:ext cx="4368800" cy="4552950"/>
          </a:xfrm>
        </p:spPr>
        <p:txBody>
          <a:bodyPr>
            <a:normAutofit fontScale="55000" lnSpcReduction="20000"/>
          </a:bodyPr>
          <a:lstStyle/>
          <a:p>
            <a:pPr>
              <a:lnSpc>
                <a:spcPct val="120000"/>
              </a:lnSpc>
              <a:spcBef>
                <a:spcPts val="600"/>
              </a:spcBef>
              <a:spcAft>
                <a:spcPts val="600"/>
              </a:spcAft>
            </a:pPr>
            <a:r>
              <a:rPr lang="en-US" dirty="0"/>
              <a:t>Set of rules drafted by ENTSO-E, with guidance from the </a:t>
            </a:r>
            <a:r>
              <a:rPr lang="en-US" sz="3300" dirty="0"/>
              <a:t>ACER t</a:t>
            </a:r>
            <a:r>
              <a:rPr lang="en-US" dirty="0"/>
              <a:t>o facilitate the </a:t>
            </a:r>
          </a:p>
          <a:p>
            <a:pPr lvl="1">
              <a:lnSpc>
                <a:spcPct val="120000"/>
              </a:lnSpc>
              <a:spcBef>
                <a:spcPts val="600"/>
              </a:spcBef>
              <a:spcAft>
                <a:spcPts val="600"/>
              </a:spcAft>
            </a:pPr>
            <a:r>
              <a:rPr lang="en-US" dirty="0" err="1"/>
              <a:t>Harmonisation</a:t>
            </a:r>
            <a:r>
              <a:rPr lang="en-US" dirty="0"/>
              <a:t>;</a:t>
            </a:r>
          </a:p>
          <a:p>
            <a:pPr lvl="1">
              <a:lnSpc>
                <a:spcPct val="120000"/>
              </a:lnSpc>
              <a:spcBef>
                <a:spcPts val="600"/>
              </a:spcBef>
              <a:spcAft>
                <a:spcPts val="600"/>
              </a:spcAft>
            </a:pPr>
            <a:r>
              <a:rPr lang="en-US" dirty="0"/>
              <a:t>Integration; and </a:t>
            </a:r>
          </a:p>
          <a:p>
            <a:pPr lvl="1">
              <a:lnSpc>
                <a:spcPct val="120000"/>
              </a:lnSpc>
              <a:spcBef>
                <a:spcPts val="600"/>
              </a:spcBef>
              <a:spcAft>
                <a:spcPts val="600"/>
              </a:spcAft>
            </a:pPr>
            <a:r>
              <a:rPr lang="en-US" dirty="0"/>
              <a:t>efficiency of the European electricity market. </a:t>
            </a:r>
          </a:p>
          <a:p>
            <a:pPr>
              <a:lnSpc>
                <a:spcPct val="120000"/>
              </a:lnSpc>
              <a:spcBef>
                <a:spcPts val="600"/>
              </a:spcBef>
              <a:spcAft>
                <a:spcPts val="600"/>
              </a:spcAft>
            </a:pPr>
            <a:r>
              <a:rPr lang="en-US" dirty="0" smtClean="0"/>
              <a:t>Legal Status </a:t>
            </a:r>
            <a:r>
              <a:rPr lang="en-US" dirty="0"/>
              <a:t>of EC Regulations </a:t>
            </a:r>
          </a:p>
          <a:p>
            <a:pPr>
              <a:lnSpc>
                <a:spcPct val="120000"/>
              </a:lnSpc>
              <a:spcBef>
                <a:spcPts val="600"/>
              </a:spcBef>
              <a:spcAft>
                <a:spcPts val="600"/>
              </a:spcAft>
            </a:pPr>
            <a:r>
              <a:rPr lang="en-US" dirty="0"/>
              <a:t>Each network code is an integral part of the drive towards completion of the </a:t>
            </a:r>
            <a:r>
              <a:rPr lang="en-US" sz="3300" dirty="0"/>
              <a:t>internal energy market, and achieving the European Union’s 20-20-20 energy objectives</a:t>
            </a:r>
            <a:endParaRPr lang="en-GB" sz="3300" dirty="0"/>
          </a:p>
        </p:txBody>
      </p:sp>
    </p:spTree>
    <p:extLst>
      <p:ext uri="{BB962C8B-B14F-4D97-AF65-F5344CB8AC3E}">
        <p14:creationId xmlns:p14="http://schemas.microsoft.com/office/powerpoint/2010/main" val="3395593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4"/>
          </p:nvPr>
        </p:nvSpPr>
        <p:spPr/>
        <p:txBody>
          <a:bodyPr>
            <a:normAutofit/>
          </a:bodyPr>
          <a:lstStyle/>
          <a:p>
            <a:r>
              <a:rPr lang="en-IE" dirty="0" smtClean="0"/>
              <a:t>SECG Discussion: Roles &amp; Services &gt;&gt;&gt; Outputs &amp; Outcomes</a:t>
            </a:r>
            <a:endParaRPr lang="en-IE" dirty="0"/>
          </a:p>
        </p:txBody>
      </p:sp>
      <p:sp>
        <p:nvSpPr>
          <p:cNvPr id="2" name="Slide Number Placeholder 1"/>
          <p:cNvSpPr>
            <a:spLocks noGrp="1"/>
          </p:cNvSpPr>
          <p:nvPr>
            <p:ph type="sldNum" sz="quarter" idx="17"/>
          </p:nvPr>
        </p:nvSpPr>
        <p:spPr/>
        <p:txBody>
          <a:bodyPr/>
          <a:lstStyle/>
          <a:p>
            <a:fld id="{162C1F17-5ED6-4ECD-ADE2-22253C3022C0}" type="slidenum">
              <a:rPr lang="en-GB" altLang="en-US" smtClean="0"/>
              <a:pPr/>
              <a:t>24</a:t>
            </a:fld>
            <a:endParaRPr lang="en-GB" altLang="en-US"/>
          </a:p>
        </p:txBody>
      </p:sp>
    </p:spTree>
    <p:extLst>
      <p:ext uri="{BB962C8B-B14F-4D97-AF65-F5344CB8AC3E}">
        <p14:creationId xmlns:p14="http://schemas.microsoft.com/office/powerpoint/2010/main" val="3701675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grpSp>
        <p:nvGrpSpPr>
          <p:cNvPr id="4" name="Group 3"/>
          <p:cNvGrpSpPr/>
          <p:nvPr/>
        </p:nvGrpSpPr>
        <p:grpSpPr>
          <a:xfrm>
            <a:off x="203200" y="1295318"/>
            <a:ext cx="1328046" cy="1148915"/>
            <a:chOff x="2334117" y="2065056"/>
            <a:chExt cx="1328046" cy="1148915"/>
          </a:xfrm>
          <a:solidFill>
            <a:srgbClr val="157C85"/>
          </a:solidFill>
        </p:grpSpPr>
        <p:sp>
          <p:nvSpPr>
            <p:cNvPr id="5" name="Hexagon 4"/>
            <p:cNvSpPr/>
            <p:nvPr/>
          </p:nvSpPr>
          <p:spPr>
            <a:xfrm>
              <a:off x="2334117" y="2065056"/>
              <a:ext cx="1328046" cy="1148915"/>
            </a:xfrm>
            <a:prstGeom prst="hexagon">
              <a:avLst>
                <a:gd name="adj" fmla="val 28570"/>
                <a:gd name="vf" fmla="val 1154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6" name="Hexagon 4"/>
            <p:cNvSpPr/>
            <p:nvPr/>
          </p:nvSpPr>
          <p:spPr>
            <a:xfrm>
              <a:off x="2554203" y="2255456"/>
              <a:ext cx="887874" cy="7681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fontAlgn="auto">
                <a:lnSpc>
                  <a:spcPct val="90000"/>
                </a:lnSpc>
                <a:spcAft>
                  <a:spcPct val="35000"/>
                </a:spcAft>
              </a:pPr>
              <a:r>
                <a:rPr lang="en-IE" sz="1400" b="1" dirty="0" smtClean="0">
                  <a:solidFill>
                    <a:prstClr val="white"/>
                  </a:solidFill>
                  <a:latin typeface="Arial" panose="020B0604020202020204" pitchFamily="34" charset="0"/>
                  <a:cs typeface="Arial" panose="020B0604020202020204" pitchFamily="34" charset="0"/>
                </a:rPr>
                <a:t>PLAN</a:t>
              </a:r>
              <a:endParaRPr lang="en-GB" sz="1400" b="1" dirty="0">
                <a:solidFill>
                  <a:prstClr val="white"/>
                </a:solidFill>
                <a:latin typeface="Arial" panose="020B0604020202020204" pitchFamily="34" charset="0"/>
                <a:cs typeface="Arial" panose="020B0604020202020204" pitchFamily="34" charset="0"/>
              </a:endParaRPr>
            </a:p>
          </p:txBody>
        </p:sp>
      </p:grpSp>
      <p:grpSp>
        <p:nvGrpSpPr>
          <p:cNvPr id="7" name="Group 6"/>
          <p:cNvGrpSpPr/>
          <p:nvPr/>
        </p:nvGrpSpPr>
        <p:grpSpPr>
          <a:xfrm>
            <a:off x="196852" y="2791694"/>
            <a:ext cx="1328046" cy="1148915"/>
            <a:chOff x="3557744" y="2803323"/>
            <a:chExt cx="1328046" cy="1148915"/>
          </a:xfrm>
          <a:solidFill>
            <a:srgbClr val="157C85"/>
          </a:solidFill>
        </p:grpSpPr>
        <p:sp>
          <p:nvSpPr>
            <p:cNvPr id="8" name="Hexagon 7"/>
            <p:cNvSpPr/>
            <p:nvPr/>
          </p:nvSpPr>
          <p:spPr>
            <a:xfrm>
              <a:off x="3557744" y="2803323"/>
              <a:ext cx="1328046" cy="1148915"/>
            </a:xfrm>
            <a:prstGeom prst="hexagon">
              <a:avLst>
                <a:gd name="adj" fmla="val 28570"/>
                <a:gd name="vf" fmla="val 1154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 name="Hexagon 4"/>
            <p:cNvSpPr/>
            <p:nvPr/>
          </p:nvSpPr>
          <p:spPr>
            <a:xfrm>
              <a:off x="3777830" y="2993723"/>
              <a:ext cx="887874" cy="7681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fontAlgn="auto">
                <a:lnSpc>
                  <a:spcPct val="90000"/>
                </a:lnSpc>
                <a:spcAft>
                  <a:spcPct val="35000"/>
                </a:spcAft>
              </a:pPr>
              <a:r>
                <a:rPr lang="en-IE" sz="1400" b="1" dirty="0" smtClean="0">
                  <a:solidFill>
                    <a:prstClr val="white"/>
                  </a:solidFill>
                  <a:latin typeface="Arial" panose="020B0604020202020204" pitchFamily="34" charset="0"/>
                  <a:cs typeface="Arial" panose="020B0604020202020204" pitchFamily="34" charset="0"/>
                </a:rPr>
                <a:t>MANAGE</a:t>
              </a:r>
              <a:endParaRPr lang="en-GB" sz="1400" b="1" dirty="0">
                <a:solidFill>
                  <a:prstClr val="white"/>
                </a:solidFill>
                <a:latin typeface="Arial" panose="020B0604020202020204" pitchFamily="34" charset="0"/>
                <a:cs typeface="Arial" panose="020B0604020202020204" pitchFamily="34" charset="0"/>
              </a:endParaRPr>
            </a:p>
          </p:txBody>
        </p:sp>
      </p:grpSp>
      <p:grpSp>
        <p:nvGrpSpPr>
          <p:cNvPr id="10" name="Group 9"/>
          <p:cNvGrpSpPr/>
          <p:nvPr/>
        </p:nvGrpSpPr>
        <p:grpSpPr>
          <a:xfrm>
            <a:off x="203200" y="4279148"/>
            <a:ext cx="1328046" cy="1148915"/>
            <a:chOff x="4775716" y="2095872"/>
            <a:chExt cx="1328046" cy="1148915"/>
          </a:xfrm>
          <a:solidFill>
            <a:srgbClr val="157C85"/>
          </a:solidFill>
        </p:grpSpPr>
        <p:sp>
          <p:nvSpPr>
            <p:cNvPr id="11" name="Hexagon 10"/>
            <p:cNvSpPr/>
            <p:nvPr/>
          </p:nvSpPr>
          <p:spPr>
            <a:xfrm>
              <a:off x="4775716" y="2095872"/>
              <a:ext cx="1328046" cy="1148915"/>
            </a:xfrm>
            <a:prstGeom prst="hexagon">
              <a:avLst>
                <a:gd name="adj" fmla="val 28570"/>
                <a:gd name="vf" fmla="val 1154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Hexagon 4"/>
            <p:cNvSpPr/>
            <p:nvPr/>
          </p:nvSpPr>
          <p:spPr>
            <a:xfrm>
              <a:off x="4995802" y="2286272"/>
              <a:ext cx="887874" cy="7681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fontAlgn="auto">
                <a:lnSpc>
                  <a:spcPct val="90000"/>
                </a:lnSpc>
                <a:spcAft>
                  <a:spcPct val="35000"/>
                </a:spcAft>
              </a:pPr>
              <a:r>
                <a:rPr lang="en-IE" sz="1400" b="1" dirty="0" smtClean="0">
                  <a:solidFill>
                    <a:prstClr val="white"/>
                  </a:solidFill>
                  <a:latin typeface="Arial" panose="020B0604020202020204" pitchFamily="34" charset="0"/>
                  <a:cs typeface="Arial" panose="020B0604020202020204" pitchFamily="34" charset="0"/>
                </a:rPr>
                <a:t>OPERATE</a:t>
              </a:r>
              <a:endParaRPr lang="en-GB" sz="1400" b="1" dirty="0">
                <a:solidFill>
                  <a:prstClr val="white"/>
                </a:solidFill>
                <a:latin typeface="Arial" panose="020B0604020202020204" pitchFamily="34" charset="0"/>
                <a:cs typeface="Arial" panose="020B0604020202020204" pitchFamily="34" charset="0"/>
              </a:endParaRPr>
            </a:p>
          </p:txBody>
        </p:sp>
      </p:grpSp>
      <p:graphicFrame>
        <p:nvGraphicFramePr>
          <p:cNvPr id="22" name="Diagram 21"/>
          <p:cNvGraphicFramePr/>
          <p:nvPr>
            <p:extLst/>
          </p:nvPr>
        </p:nvGraphicFramePr>
        <p:xfrm>
          <a:off x="1531246" y="1208088"/>
          <a:ext cx="2821813" cy="4316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4353060" y="1485718"/>
            <a:ext cx="2176530" cy="3751945"/>
          </a:xfrm>
          <a:prstGeom prst="roundRect">
            <a:avLst/>
          </a:prstGeom>
          <a:solidFill>
            <a:srgbClr val="33CCCC"/>
          </a:solidFill>
          <a:ln>
            <a:solidFill>
              <a:srgbClr val="6FDED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dirty="0" smtClean="0">
                <a:solidFill>
                  <a:prstClr val="white"/>
                </a:solidFill>
                <a:latin typeface="Arial" panose="020B0604020202020204" pitchFamily="34" charset="0"/>
                <a:cs typeface="Arial" panose="020B0604020202020204" pitchFamily="34" charset="0"/>
              </a:rPr>
              <a:t>Services</a:t>
            </a:r>
          </a:p>
          <a:p>
            <a:pPr algn="ctr" defTabSz="457200" fontAlgn="auto">
              <a:spcBef>
                <a:spcPts val="0"/>
              </a:spcBef>
              <a:spcAft>
                <a:spcPts val="0"/>
              </a:spcAft>
            </a:pPr>
            <a:endParaRPr lang="en-IE" dirty="0">
              <a:solidFill>
                <a:prstClr val="white"/>
              </a:solidFill>
              <a:latin typeface="Arial" panose="020B0604020202020204" pitchFamily="34" charset="0"/>
              <a:cs typeface="Arial" panose="020B0604020202020204" pitchFamily="34" charset="0"/>
            </a:endParaRPr>
          </a:p>
          <a:p>
            <a:pPr algn="ctr" defTabSz="457200" fontAlgn="auto">
              <a:spcBef>
                <a:spcPts val="0"/>
              </a:spcBef>
              <a:spcAft>
                <a:spcPts val="0"/>
              </a:spcAft>
            </a:pPr>
            <a:endParaRPr lang="en-IE" dirty="0">
              <a:solidFill>
                <a:prstClr val="white"/>
              </a:solidFill>
              <a:latin typeface="Arial" panose="020B0604020202020204" pitchFamily="34" charset="0"/>
              <a:cs typeface="Arial" panose="020B0604020202020204" pitchFamily="34" charset="0"/>
            </a:endParaRPr>
          </a:p>
        </p:txBody>
      </p:sp>
      <p:sp>
        <p:nvSpPr>
          <p:cNvPr id="13" name="Oval 12"/>
          <p:cNvSpPr/>
          <p:nvPr/>
        </p:nvSpPr>
        <p:spPr>
          <a:xfrm>
            <a:off x="4584879" y="3453995"/>
            <a:ext cx="1764405" cy="1350551"/>
          </a:xfrm>
          <a:prstGeom prst="ellipse">
            <a:avLst/>
          </a:prstGeom>
          <a:solidFill>
            <a:schemeClr val="bg2">
              <a:lumMod val="9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dirty="0" smtClean="0">
                <a:solidFill>
                  <a:prstClr val="black"/>
                </a:solidFill>
                <a:latin typeface="Arial" panose="020B0604020202020204" pitchFamily="34" charset="0"/>
                <a:cs typeface="Arial" panose="020B0604020202020204" pitchFamily="34" charset="0"/>
              </a:rPr>
              <a:t>Activities</a:t>
            </a:r>
            <a:endParaRPr lang="en-IE" dirty="0">
              <a:solidFill>
                <a:prstClr val="black"/>
              </a:solidFill>
              <a:latin typeface="Arial" panose="020B0604020202020204" pitchFamily="34" charset="0"/>
              <a:cs typeface="Arial" panose="020B0604020202020204" pitchFamily="34" charset="0"/>
            </a:endParaRPr>
          </a:p>
        </p:txBody>
      </p:sp>
      <p:sp>
        <p:nvSpPr>
          <p:cNvPr id="14" name="Chevron 13"/>
          <p:cNvSpPr/>
          <p:nvPr/>
        </p:nvSpPr>
        <p:spPr>
          <a:xfrm>
            <a:off x="6847839" y="1677746"/>
            <a:ext cx="686302" cy="3367888"/>
          </a:xfrm>
          <a:prstGeom prst="chevron">
            <a:avLst/>
          </a:prstGeom>
          <a:solidFill>
            <a:schemeClr val="bg2">
              <a:lumMod val="90000"/>
            </a:schemeClr>
          </a:solidFill>
          <a:ln>
            <a:solidFill>
              <a:srgbClr val="C8B4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a:solidFill>
                <a:prstClr val="black"/>
              </a:solidFill>
            </a:endParaRPr>
          </a:p>
        </p:txBody>
      </p:sp>
      <p:sp>
        <p:nvSpPr>
          <p:cNvPr id="15" name="TextBox 14"/>
          <p:cNvSpPr txBox="1"/>
          <p:nvPr/>
        </p:nvSpPr>
        <p:spPr>
          <a:xfrm>
            <a:off x="7534141" y="2889097"/>
            <a:ext cx="1424122" cy="954107"/>
          </a:xfrm>
          <a:prstGeom prst="rect">
            <a:avLst/>
          </a:prstGeom>
          <a:solidFill>
            <a:schemeClr val="bg2"/>
          </a:solidFill>
        </p:spPr>
        <p:txBody>
          <a:bodyPr wrap="square" rtlCol="0">
            <a:spAutoFit/>
          </a:bodyPr>
          <a:lstStyle/>
          <a:p>
            <a:pPr marL="285750" indent="-285750" defTabSz="457200" fontAlgn="auto">
              <a:spcBef>
                <a:spcPts val="0"/>
              </a:spcBef>
              <a:spcAft>
                <a:spcPts val="0"/>
              </a:spcAft>
              <a:buFont typeface="Wingdings" panose="05000000000000000000" pitchFamily="2" charset="2"/>
              <a:buChar char="ü"/>
            </a:pPr>
            <a:r>
              <a:rPr lang="en-IE" sz="1400" b="1" dirty="0" smtClean="0">
                <a:solidFill>
                  <a:prstClr val="black"/>
                </a:solidFill>
                <a:latin typeface="Arial" panose="020B0604020202020204" pitchFamily="34" charset="0"/>
                <a:cs typeface="Arial" panose="020B0604020202020204" pitchFamily="34" charset="0"/>
              </a:rPr>
              <a:t>Outputs</a:t>
            </a:r>
          </a:p>
          <a:p>
            <a:pPr marL="285750" indent="-285750" defTabSz="457200" fontAlgn="auto">
              <a:spcBef>
                <a:spcPts val="0"/>
              </a:spcBef>
              <a:spcAft>
                <a:spcPts val="0"/>
              </a:spcAft>
              <a:buFont typeface="Wingdings" panose="05000000000000000000" pitchFamily="2" charset="2"/>
              <a:buChar char="ü"/>
            </a:pPr>
            <a:r>
              <a:rPr lang="en-IE" sz="1400" b="1" dirty="0" smtClean="0">
                <a:solidFill>
                  <a:prstClr val="black"/>
                </a:solidFill>
                <a:latin typeface="Arial" panose="020B0604020202020204" pitchFamily="34" charset="0"/>
                <a:cs typeface="Arial" panose="020B0604020202020204" pitchFamily="34" charset="0"/>
              </a:rPr>
              <a:t>Outcomes</a:t>
            </a:r>
          </a:p>
          <a:p>
            <a:pPr marL="285750" indent="-285750" defTabSz="457200" fontAlgn="auto">
              <a:spcBef>
                <a:spcPts val="0"/>
              </a:spcBef>
              <a:spcAft>
                <a:spcPts val="0"/>
              </a:spcAft>
              <a:buFont typeface="Wingdings" panose="05000000000000000000" pitchFamily="2" charset="2"/>
              <a:buChar char="ü"/>
            </a:pPr>
            <a:r>
              <a:rPr lang="en-IE" sz="1400" b="1" dirty="0" smtClean="0">
                <a:solidFill>
                  <a:prstClr val="black"/>
                </a:solidFill>
                <a:latin typeface="Arial" panose="020B0604020202020204" pitchFamily="34" charset="0"/>
                <a:cs typeface="Arial" panose="020B0604020202020204" pitchFamily="34" charset="0"/>
              </a:rPr>
              <a:t>Efficiency</a:t>
            </a:r>
          </a:p>
          <a:p>
            <a:pPr marL="285750" indent="-285750" defTabSz="457200" fontAlgn="auto">
              <a:spcBef>
                <a:spcPts val="0"/>
              </a:spcBef>
              <a:spcAft>
                <a:spcPts val="0"/>
              </a:spcAft>
              <a:buFont typeface="Wingdings" panose="05000000000000000000" pitchFamily="2" charset="2"/>
              <a:buChar char="ü"/>
            </a:pPr>
            <a:r>
              <a:rPr lang="en-IE" sz="1400" b="1" dirty="0" smtClean="0">
                <a:solidFill>
                  <a:prstClr val="black"/>
                </a:solidFill>
                <a:latin typeface="Arial" panose="020B0604020202020204" pitchFamily="34" charset="0"/>
                <a:cs typeface="Arial" panose="020B0604020202020204" pitchFamily="34" charset="0"/>
              </a:rPr>
              <a:t>Value</a:t>
            </a:r>
            <a:endParaRPr lang="en-IE" sz="1400" b="1" dirty="0">
              <a:solidFill>
                <a:prstClr val="black"/>
              </a:solidFill>
              <a:latin typeface="Arial" panose="020B0604020202020204" pitchFamily="34" charset="0"/>
              <a:cs typeface="Arial" panose="020B0604020202020204" pitchFamily="34" charset="0"/>
            </a:endParaRPr>
          </a:p>
        </p:txBody>
      </p:sp>
      <p:sp>
        <p:nvSpPr>
          <p:cNvPr id="16" name="Slide Number Placeholder 15"/>
          <p:cNvSpPr>
            <a:spLocks noGrp="1"/>
          </p:cNvSpPr>
          <p:nvPr>
            <p:ph type="sldNum" sz="quarter" idx="12"/>
          </p:nvPr>
        </p:nvSpPr>
        <p:spPr/>
        <p:txBody>
          <a:bodyPr/>
          <a:lstStyle/>
          <a:p>
            <a:fld id="{6C4709A3-5C23-40C5-A144-322164E82EE9}" type="slidenum">
              <a:rPr lang="en-GB" altLang="en-US" smtClean="0"/>
              <a:pPr/>
              <a:t>25</a:t>
            </a:fld>
            <a:endParaRPr lang="en-GB" altLang="en-US"/>
          </a:p>
        </p:txBody>
      </p:sp>
    </p:spTree>
    <p:extLst>
      <p:ext uri="{BB962C8B-B14F-4D97-AF65-F5344CB8AC3E}">
        <p14:creationId xmlns:p14="http://schemas.microsoft.com/office/powerpoint/2010/main" val="1811828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 for consideration by SECG participants</a:t>
            </a:r>
            <a:endParaRPr lang="en-IE"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26</a:t>
            </a:fld>
            <a:endParaRPr lang="en-GB" altLang="en-US"/>
          </a:p>
        </p:txBody>
      </p:sp>
      <p:sp>
        <p:nvSpPr>
          <p:cNvPr id="7" name="Content Placeholder 2"/>
          <p:cNvSpPr>
            <a:spLocks noGrp="1"/>
          </p:cNvSpPr>
          <p:nvPr>
            <p:ph idx="1"/>
          </p:nvPr>
        </p:nvSpPr>
        <p:spPr/>
        <p:txBody>
          <a:bodyPr>
            <a:normAutofit fontScale="85000" lnSpcReduction="20000"/>
          </a:bodyPr>
          <a:lstStyle/>
          <a:p>
            <a:pPr marL="514350" indent="-457200">
              <a:lnSpc>
                <a:spcPct val="110000"/>
              </a:lnSpc>
              <a:spcBef>
                <a:spcPts val="600"/>
              </a:spcBef>
              <a:spcAft>
                <a:spcPts val="600"/>
              </a:spcAft>
            </a:pPr>
            <a:r>
              <a:rPr lang="en-IE" b="1" dirty="0" smtClean="0"/>
              <a:t>Structure:</a:t>
            </a:r>
          </a:p>
          <a:p>
            <a:pPr lvl="1">
              <a:lnSpc>
                <a:spcPct val="110000"/>
              </a:lnSpc>
              <a:spcBef>
                <a:spcPts val="600"/>
              </a:spcBef>
              <a:spcAft>
                <a:spcPts val="600"/>
              </a:spcAft>
            </a:pPr>
            <a:r>
              <a:rPr lang="en-IE" sz="2400" dirty="0"/>
              <a:t>Roles, </a:t>
            </a:r>
            <a:r>
              <a:rPr lang="en-IE" sz="2400" dirty="0" smtClean="0"/>
              <a:t>Services, Activities, Specification? </a:t>
            </a:r>
            <a:endParaRPr lang="en-IE" sz="2400" dirty="0"/>
          </a:p>
          <a:p>
            <a:pPr marL="514350" indent="-457200">
              <a:lnSpc>
                <a:spcPct val="110000"/>
              </a:lnSpc>
              <a:spcBef>
                <a:spcPts val="600"/>
              </a:spcBef>
              <a:spcAft>
                <a:spcPts val="600"/>
              </a:spcAft>
            </a:pPr>
            <a:r>
              <a:rPr lang="en-IE" b="1" dirty="0" smtClean="0"/>
              <a:t>Expectations</a:t>
            </a:r>
            <a:r>
              <a:rPr lang="en-IE" b="1" dirty="0"/>
              <a:t>:</a:t>
            </a:r>
          </a:p>
          <a:p>
            <a:pPr lvl="1">
              <a:lnSpc>
                <a:spcPct val="110000"/>
              </a:lnSpc>
              <a:spcBef>
                <a:spcPts val="600"/>
              </a:spcBef>
              <a:spcAft>
                <a:spcPts val="600"/>
              </a:spcAft>
            </a:pPr>
            <a:r>
              <a:rPr lang="en-IE" sz="2400" dirty="0" smtClean="0"/>
              <a:t>What works well?</a:t>
            </a:r>
          </a:p>
          <a:p>
            <a:pPr lvl="1">
              <a:lnSpc>
                <a:spcPct val="110000"/>
              </a:lnSpc>
              <a:spcBef>
                <a:spcPts val="600"/>
              </a:spcBef>
              <a:spcAft>
                <a:spcPts val="600"/>
              </a:spcAft>
            </a:pPr>
            <a:r>
              <a:rPr lang="en-IE" sz="2400" dirty="0" smtClean="0"/>
              <a:t>What should be prioritised?</a:t>
            </a:r>
          </a:p>
          <a:p>
            <a:pPr marL="514350" indent="-457200">
              <a:lnSpc>
                <a:spcPct val="110000"/>
              </a:lnSpc>
              <a:spcBef>
                <a:spcPts val="600"/>
              </a:spcBef>
              <a:spcAft>
                <a:spcPts val="600"/>
              </a:spcAft>
            </a:pPr>
            <a:r>
              <a:rPr lang="en-IE" b="1" dirty="0"/>
              <a:t>Value &amp; Consequences:</a:t>
            </a:r>
          </a:p>
          <a:p>
            <a:pPr marL="914400" lvl="1" indent="-457200">
              <a:lnSpc>
                <a:spcPct val="110000"/>
              </a:lnSpc>
              <a:spcBef>
                <a:spcPts val="600"/>
              </a:spcBef>
              <a:spcAft>
                <a:spcPts val="600"/>
              </a:spcAft>
            </a:pPr>
            <a:r>
              <a:rPr lang="en-IE" sz="2400" dirty="0"/>
              <a:t>Existing framework</a:t>
            </a:r>
          </a:p>
          <a:p>
            <a:pPr marL="914400" lvl="1" indent="-457200">
              <a:lnSpc>
                <a:spcPct val="110000"/>
              </a:lnSpc>
              <a:spcBef>
                <a:spcPts val="600"/>
              </a:spcBef>
              <a:spcAft>
                <a:spcPts val="600"/>
              </a:spcAft>
            </a:pPr>
            <a:r>
              <a:rPr lang="en-IE" sz="2400" dirty="0" smtClean="0"/>
              <a:t>Impact on bills v importance of services </a:t>
            </a:r>
          </a:p>
          <a:p>
            <a:pPr marL="514350" indent="-457200">
              <a:lnSpc>
                <a:spcPct val="110000"/>
              </a:lnSpc>
              <a:spcBef>
                <a:spcPts val="600"/>
              </a:spcBef>
              <a:spcAft>
                <a:spcPts val="600"/>
              </a:spcAft>
            </a:pPr>
            <a:endParaRPr lang="en-IE" sz="2400" dirty="0"/>
          </a:p>
        </p:txBody>
      </p:sp>
    </p:spTree>
    <p:extLst>
      <p:ext uri="{BB962C8B-B14F-4D97-AF65-F5344CB8AC3E}">
        <p14:creationId xmlns:p14="http://schemas.microsoft.com/office/powerpoint/2010/main" val="2907593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endParaRPr lang="en-GB" dirty="0"/>
          </a:p>
        </p:txBody>
      </p:sp>
      <p:sp>
        <p:nvSpPr>
          <p:cNvPr id="6" name="Text Placeholder 5"/>
          <p:cNvSpPr>
            <a:spLocks noGrp="1"/>
          </p:cNvSpPr>
          <p:nvPr>
            <p:ph type="body" idx="14"/>
          </p:nvPr>
        </p:nvSpPr>
        <p:spPr/>
        <p:txBody>
          <a:bodyPr/>
          <a:lstStyle/>
          <a:p>
            <a:r>
              <a:rPr lang="en-GB" dirty="0"/>
              <a:t>System Operation and </a:t>
            </a:r>
            <a:r>
              <a:rPr lang="en-GB" dirty="0" smtClean="0"/>
              <a:t>Balancing</a:t>
            </a:r>
            <a:endParaRPr lang="en-GB" dirty="0"/>
          </a:p>
        </p:txBody>
      </p:sp>
      <p:sp>
        <p:nvSpPr>
          <p:cNvPr id="4" name="Slide Number Placeholder 3"/>
          <p:cNvSpPr>
            <a:spLocks noGrp="1"/>
          </p:cNvSpPr>
          <p:nvPr>
            <p:ph type="sldNum" sz="quarter" idx="17"/>
          </p:nvPr>
        </p:nvSpPr>
        <p:spPr/>
        <p:txBody>
          <a:bodyPr/>
          <a:lstStyle/>
          <a:p>
            <a:fld id="{A4E0B2D3-DE10-4086-82DB-0F29C81F3B1B}" type="slidenum">
              <a:rPr lang="en-GB" altLang="en-US" smtClean="0"/>
              <a:pPr/>
              <a:t>27</a:t>
            </a:fld>
            <a:endParaRPr lang="en-GB" altLang="en-US"/>
          </a:p>
        </p:txBody>
      </p:sp>
    </p:spTree>
    <p:extLst>
      <p:ext uri="{BB962C8B-B14F-4D97-AF65-F5344CB8AC3E}">
        <p14:creationId xmlns:p14="http://schemas.microsoft.com/office/powerpoint/2010/main" val="2389133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6038"/>
            <a:ext cx="8755063" cy="962025"/>
          </a:xfrm>
        </p:spPr>
        <p:txBody>
          <a:bodyPr/>
          <a:lstStyle/>
          <a:p>
            <a:r>
              <a:rPr lang="en-IE" dirty="0" smtClean="0"/>
              <a:t>Outputs</a:t>
            </a:r>
            <a:endParaRPr lang="en-GB"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28</a:t>
            </a:fld>
            <a:endParaRPr lang="en-GB" altLang="en-US"/>
          </a:p>
        </p:txBody>
      </p:sp>
      <p:graphicFrame>
        <p:nvGraphicFramePr>
          <p:cNvPr id="5" name="Diagram 4"/>
          <p:cNvGraphicFramePr/>
          <p:nvPr>
            <p:extLst/>
          </p:nvPr>
        </p:nvGraphicFramePr>
        <p:xfrm>
          <a:off x="901700" y="800100"/>
          <a:ext cx="7505700" cy="470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74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System Operation &amp; Balancing</a:t>
            </a:r>
            <a:endParaRPr lang="en-GB" dirty="0"/>
          </a:p>
        </p:txBody>
      </p:sp>
      <p:graphicFrame>
        <p:nvGraphicFramePr>
          <p:cNvPr id="5" name="Content Placeholder 4"/>
          <p:cNvGraphicFramePr>
            <a:graphicFrameLocks noGrp="1"/>
          </p:cNvGraphicFramePr>
          <p:nvPr>
            <p:ph idx="1"/>
            <p:extLst/>
          </p:nvPr>
        </p:nvGraphicFramePr>
        <p:xfrm>
          <a:off x="203201" y="1390650"/>
          <a:ext cx="6857999" cy="351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29</a:t>
            </a:fld>
            <a:endParaRPr lang="en-GB" altLang="en-US"/>
          </a:p>
        </p:txBody>
      </p:sp>
      <p:sp>
        <p:nvSpPr>
          <p:cNvPr id="6" name="Right Brace 5"/>
          <p:cNvSpPr/>
          <p:nvPr/>
        </p:nvSpPr>
        <p:spPr>
          <a:xfrm>
            <a:off x="5975350" y="1492250"/>
            <a:ext cx="698500" cy="31432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en-GB">
              <a:solidFill>
                <a:prstClr val="black"/>
              </a:solidFill>
            </a:endParaRPr>
          </a:p>
        </p:txBody>
      </p:sp>
      <p:grpSp>
        <p:nvGrpSpPr>
          <p:cNvPr id="7" name="Group 6"/>
          <p:cNvGrpSpPr/>
          <p:nvPr/>
        </p:nvGrpSpPr>
        <p:grpSpPr>
          <a:xfrm>
            <a:off x="6787706" y="1593851"/>
            <a:ext cx="938670" cy="2952750"/>
            <a:chOff x="405113" y="226782"/>
            <a:chExt cx="860611" cy="3426283"/>
          </a:xfrm>
        </p:grpSpPr>
        <p:sp>
          <p:nvSpPr>
            <p:cNvPr id="8" name="Rectangle 7"/>
            <p:cNvSpPr/>
            <p:nvPr/>
          </p:nvSpPr>
          <p:spPr>
            <a:xfrm rot="16200000">
              <a:off x="-871373" y="1503268"/>
              <a:ext cx="3413583" cy="86061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rot="16200000">
              <a:off x="-830606" y="1621984"/>
              <a:ext cx="3413583" cy="648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fontAlgn="auto">
                <a:lnSpc>
                  <a:spcPct val="90000"/>
                </a:lnSpc>
                <a:spcAft>
                  <a:spcPct val="35000"/>
                </a:spcAft>
              </a:pPr>
              <a:r>
                <a:rPr lang="en-IE" sz="2700" dirty="0" smtClean="0">
                  <a:solidFill>
                    <a:prstClr val="white"/>
                  </a:solidFill>
                </a:rPr>
                <a:t>Dispatch Instructions</a:t>
              </a:r>
              <a:endParaRPr lang="en-GB" sz="2700" dirty="0">
                <a:solidFill>
                  <a:prstClr val="white"/>
                </a:solidFill>
              </a:endParaRPr>
            </a:p>
          </p:txBody>
        </p:sp>
      </p:grpSp>
      <p:sp>
        <p:nvSpPr>
          <p:cNvPr id="10" name="TextBox 9"/>
          <p:cNvSpPr txBox="1"/>
          <p:nvPr/>
        </p:nvSpPr>
        <p:spPr>
          <a:xfrm>
            <a:off x="749301" y="4978400"/>
            <a:ext cx="8285162" cy="369332"/>
          </a:xfrm>
          <a:prstGeom prst="rect">
            <a:avLst/>
          </a:prstGeom>
          <a:noFill/>
        </p:spPr>
        <p:txBody>
          <a:bodyPr wrap="square" rtlCol="0">
            <a:spAutoFit/>
          </a:bodyPr>
          <a:lstStyle/>
          <a:p>
            <a:pPr defTabSz="457200" fontAlgn="auto">
              <a:spcBef>
                <a:spcPts val="0"/>
              </a:spcBef>
              <a:spcAft>
                <a:spcPts val="0"/>
              </a:spcAft>
            </a:pPr>
            <a:r>
              <a:rPr lang="en-IE" dirty="0" smtClean="0">
                <a:solidFill>
                  <a:prstClr val="black"/>
                </a:solidFill>
                <a:latin typeface="Arial" panose="020B0604020202020204" pitchFamily="34" charset="0"/>
                <a:cs typeface="Arial" panose="020B0604020202020204" pitchFamily="34" charset="0"/>
              </a:rPr>
              <a:t>This process is set out in detail in the Balancing Market Principles Statement</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50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72" y="332656"/>
            <a:ext cx="6505575" cy="565150"/>
          </a:xfrm>
        </p:spPr>
        <p:txBody>
          <a:bodyPr/>
          <a:lstStyle/>
          <a:p>
            <a:r>
              <a:rPr lang="en-GB" sz="2800" dirty="0" smtClean="0"/>
              <a:t>Session 1</a:t>
            </a:r>
            <a:endParaRPr lang="en-GB" sz="28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3</a:t>
            </a:fld>
            <a:endParaRPr lang="en-GB"/>
          </a:p>
        </p:txBody>
      </p:sp>
      <p:sp>
        <p:nvSpPr>
          <p:cNvPr id="5" name="Rounded Rectangle 4"/>
          <p:cNvSpPr/>
          <p:nvPr/>
        </p:nvSpPr>
        <p:spPr>
          <a:xfrm>
            <a:off x="755576" y="1556792"/>
            <a:ext cx="7416824" cy="3888432"/>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SECG role: update and clarification</a:t>
            </a:r>
            <a:endParaRPr lang="en-GB" sz="3200" dirty="0">
              <a:solidFill>
                <a:schemeClr val="tx1"/>
              </a:solidFill>
            </a:endParaRPr>
          </a:p>
        </p:txBody>
      </p:sp>
    </p:spTree>
    <p:extLst>
      <p:ext uri="{BB962C8B-B14F-4D97-AF65-F5344CB8AC3E}">
        <p14:creationId xmlns:p14="http://schemas.microsoft.com/office/powerpoint/2010/main" val="2286722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System Balancing Licence Conditions</a:t>
            </a:r>
            <a:endParaRPr lang="en-GB" dirty="0"/>
          </a:p>
        </p:txBody>
      </p:sp>
      <p:sp>
        <p:nvSpPr>
          <p:cNvPr id="3" name="Content Placeholder 2"/>
          <p:cNvSpPr>
            <a:spLocks noGrp="1"/>
          </p:cNvSpPr>
          <p:nvPr>
            <p:ph idx="1"/>
          </p:nvPr>
        </p:nvSpPr>
        <p:spPr>
          <a:xfrm>
            <a:off x="203200" y="1390650"/>
            <a:ext cx="8755063" cy="4298950"/>
          </a:xfrm>
        </p:spPr>
        <p:txBody>
          <a:bodyPr>
            <a:normAutofit fontScale="55000" lnSpcReduction="20000"/>
          </a:bodyPr>
          <a:lstStyle/>
          <a:p>
            <a:pPr>
              <a:lnSpc>
                <a:spcPct val="120000"/>
              </a:lnSpc>
              <a:spcBef>
                <a:spcPts val="600"/>
              </a:spcBef>
              <a:spcAft>
                <a:spcPts val="600"/>
              </a:spcAft>
            </a:pPr>
            <a:r>
              <a:rPr lang="en-IE" dirty="0" smtClean="0"/>
              <a:t>9A: Priority Dispatch of Generation</a:t>
            </a:r>
          </a:p>
          <a:p>
            <a:pPr>
              <a:lnSpc>
                <a:spcPct val="120000"/>
              </a:lnSpc>
              <a:spcBef>
                <a:spcPts val="600"/>
              </a:spcBef>
              <a:spcAft>
                <a:spcPts val="600"/>
              </a:spcAft>
            </a:pPr>
            <a:r>
              <a:rPr lang="en-IE" dirty="0" smtClean="0"/>
              <a:t>16: Grid Code</a:t>
            </a:r>
          </a:p>
          <a:p>
            <a:pPr>
              <a:lnSpc>
                <a:spcPct val="120000"/>
              </a:lnSpc>
              <a:spcBef>
                <a:spcPts val="600"/>
              </a:spcBef>
              <a:spcAft>
                <a:spcPts val="600"/>
              </a:spcAft>
            </a:pPr>
            <a:r>
              <a:rPr lang="en-IE" dirty="0" smtClean="0"/>
              <a:t>20: Operation of the Transmission System and System Security and Planning Standards</a:t>
            </a:r>
          </a:p>
          <a:p>
            <a:pPr>
              <a:lnSpc>
                <a:spcPct val="120000"/>
              </a:lnSpc>
              <a:spcBef>
                <a:spcPts val="600"/>
              </a:spcBef>
              <a:spcAft>
                <a:spcPts val="600"/>
              </a:spcAft>
            </a:pPr>
            <a:r>
              <a:rPr lang="en-IE" dirty="0" smtClean="0"/>
              <a:t>21: Operating Security Standards</a:t>
            </a:r>
          </a:p>
          <a:p>
            <a:pPr>
              <a:lnSpc>
                <a:spcPct val="120000"/>
              </a:lnSpc>
              <a:spcBef>
                <a:spcPts val="600"/>
              </a:spcBef>
              <a:spcAft>
                <a:spcPts val="600"/>
              </a:spcAft>
            </a:pPr>
            <a:r>
              <a:rPr lang="en-IE" dirty="0" smtClean="0"/>
              <a:t>22A: Scheduling and Dispatch</a:t>
            </a:r>
          </a:p>
          <a:p>
            <a:pPr>
              <a:lnSpc>
                <a:spcPct val="120000"/>
              </a:lnSpc>
              <a:spcBef>
                <a:spcPts val="600"/>
              </a:spcBef>
              <a:spcAft>
                <a:spcPts val="600"/>
              </a:spcAft>
            </a:pPr>
            <a:r>
              <a:rPr lang="en-IE" dirty="0" smtClean="0"/>
              <a:t>22B: Balancing Market Principles Statement</a:t>
            </a:r>
          </a:p>
          <a:p>
            <a:pPr>
              <a:lnSpc>
                <a:spcPct val="120000"/>
              </a:lnSpc>
              <a:spcBef>
                <a:spcPts val="600"/>
              </a:spcBef>
              <a:spcAft>
                <a:spcPts val="600"/>
              </a:spcAft>
            </a:pPr>
            <a:r>
              <a:rPr lang="en-IE" dirty="0" smtClean="0"/>
              <a:t>23: SEM Trading and Settlement Code</a:t>
            </a:r>
          </a:p>
          <a:p>
            <a:pPr>
              <a:lnSpc>
                <a:spcPct val="120000"/>
              </a:lnSpc>
              <a:spcBef>
                <a:spcPts val="600"/>
              </a:spcBef>
              <a:spcAft>
                <a:spcPts val="600"/>
              </a:spcAft>
            </a:pPr>
            <a:r>
              <a:rPr lang="en-IE" dirty="0" smtClean="0"/>
              <a:t>29: Economic Purchasing of System Services</a:t>
            </a:r>
          </a:p>
          <a:p>
            <a:pPr>
              <a:lnSpc>
                <a:spcPct val="120000"/>
              </a:lnSpc>
              <a:spcBef>
                <a:spcPts val="600"/>
              </a:spcBef>
              <a:spcAft>
                <a:spcPts val="600"/>
              </a:spcAft>
            </a:pPr>
            <a:r>
              <a:rPr lang="en-IE" dirty="0" smtClean="0"/>
              <a:t>39: Dispatch Balancing Cost Incentive</a:t>
            </a:r>
            <a:endParaRPr lang="en-GB"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30</a:t>
            </a:fld>
            <a:endParaRPr lang="en-GB" altLang="en-US"/>
          </a:p>
        </p:txBody>
      </p:sp>
    </p:spTree>
    <p:extLst>
      <p:ext uri="{BB962C8B-B14F-4D97-AF65-F5344CB8AC3E}">
        <p14:creationId xmlns:p14="http://schemas.microsoft.com/office/powerpoint/2010/main" val="1427878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Supporting Services and Activities</a:t>
            </a:r>
            <a:endParaRPr lang="en-GB" dirty="0"/>
          </a:p>
        </p:txBody>
      </p:sp>
      <p:graphicFrame>
        <p:nvGraphicFramePr>
          <p:cNvPr id="5" name="Content Placeholder 4"/>
          <p:cNvGraphicFramePr>
            <a:graphicFrameLocks noGrp="1"/>
          </p:cNvGraphicFramePr>
          <p:nvPr>
            <p:ph idx="1"/>
            <p:extLst/>
          </p:nvPr>
        </p:nvGraphicFramePr>
        <p:xfrm>
          <a:off x="-203199" y="1390650"/>
          <a:ext cx="5105399" cy="389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31</a:t>
            </a:fld>
            <a:endParaRPr lang="en-GB" altLang="en-US"/>
          </a:p>
        </p:txBody>
      </p:sp>
      <p:graphicFrame>
        <p:nvGraphicFramePr>
          <p:cNvPr id="6" name="Content Placeholder 4"/>
          <p:cNvGraphicFramePr>
            <a:graphicFrameLocks/>
          </p:cNvGraphicFramePr>
          <p:nvPr>
            <p:extLst/>
          </p:nvPr>
        </p:nvGraphicFramePr>
        <p:xfrm>
          <a:off x="4394201" y="1390650"/>
          <a:ext cx="4927599" cy="3892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9695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Key Features</a:t>
            </a:r>
            <a:endParaRPr lang="en-GB" dirty="0"/>
          </a:p>
        </p:txBody>
      </p:sp>
      <p:sp>
        <p:nvSpPr>
          <p:cNvPr id="3" name="Content Placeholder 2"/>
          <p:cNvSpPr>
            <a:spLocks noGrp="1"/>
          </p:cNvSpPr>
          <p:nvPr>
            <p:ph idx="1"/>
          </p:nvPr>
        </p:nvSpPr>
        <p:spPr>
          <a:xfrm>
            <a:off x="203201" y="1390650"/>
            <a:ext cx="5130800" cy="1481813"/>
          </a:xfrm>
        </p:spPr>
        <p:txBody>
          <a:bodyPr>
            <a:normAutofit fontScale="62500" lnSpcReduction="20000"/>
          </a:bodyPr>
          <a:lstStyle/>
          <a:p>
            <a:pPr>
              <a:lnSpc>
                <a:spcPct val="120000"/>
              </a:lnSpc>
              <a:spcBef>
                <a:spcPts val="600"/>
              </a:spcBef>
            </a:pPr>
            <a:r>
              <a:rPr lang="en-IE" dirty="0" smtClean="0"/>
              <a:t>24/7/365 Operation</a:t>
            </a:r>
          </a:p>
          <a:p>
            <a:pPr>
              <a:lnSpc>
                <a:spcPct val="120000"/>
              </a:lnSpc>
              <a:spcBef>
                <a:spcPts val="600"/>
              </a:spcBef>
            </a:pPr>
            <a:r>
              <a:rPr lang="en-IE" dirty="0" smtClean="0"/>
              <a:t>All-island merit order</a:t>
            </a:r>
          </a:p>
          <a:p>
            <a:pPr>
              <a:lnSpc>
                <a:spcPct val="120000"/>
              </a:lnSpc>
              <a:spcBef>
                <a:spcPts val="600"/>
              </a:spcBef>
            </a:pPr>
            <a:r>
              <a:rPr lang="en-IE" dirty="0" smtClean="0"/>
              <a:t>All-island system services procurement</a:t>
            </a:r>
            <a:endParaRPr lang="en-GB"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32</a:t>
            </a:fld>
            <a:endParaRPr lang="en-GB"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776" y="2872463"/>
            <a:ext cx="3302450" cy="241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90650"/>
            <a:ext cx="3624263" cy="292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917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44463"/>
            <a:ext cx="8755063" cy="962025"/>
          </a:xfrm>
        </p:spPr>
        <p:txBody>
          <a:bodyPr/>
          <a:lstStyle/>
          <a:p>
            <a:r>
              <a:rPr lang="en-IE" dirty="0" smtClean="0"/>
              <a:t>Ongoing Improvement</a:t>
            </a:r>
            <a:endParaRPr lang="en-GB" dirty="0"/>
          </a:p>
        </p:txBody>
      </p:sp>
      <p:sp>
        <p:nvSpPr>
          <p:cNvPr id="3" name="Content Placeholder 2"/>
          <p:cNvSpPr>
            <a:spLocks noGrp="1"/>
          </p:cNvSpPr>
          <p:nvPr>
            <p:ph idx="1"/>
          </p:nvPr>
        </p:nvSpPr>
        <p:spPr>
          <a:xfrm>
            <a:off x="203200" y="996950"/>
            <a:ext cx="8755063" cy="4540250"/>
          </a:xfrm>
        </p:spPr>
        <p:txBody>
          <a:bodyPr>
            <a:normAutofit fontScale="62500" lnSpcReduction="20000"/>
          </a:bodyPr>
          <a:lstStyle/>
          <a:p>
            <a:pPr>
              <a:lnSpc>
                <a:spcPct val="110000"/>
              </a:lnSpc>
              <a:spcBef>
                <a:spcPts val="600"/>
              </a:spcBef>
              <a:spcAft>
                <a:spcPts val="600"/>
              </a:spcAft>
            </a:pPr>
            <a:r>
              <a:rPr lang="en-IE" dirty="0" smtClean="0"/>
              <a:t>Transparency:</a:t>
            </a:r>
          </a:p>
          <a:p>
            <a:pPr lvl="1">
              <a:lnSpc>
                <a:spcPct val="110000"/>
              </a:lnSpc>
              <a:spcBef>
                <a:spcPts val="600"/>
              </a:spcBef>
              <a:spcAft>
                <a:spcPts val="600"/>
              </a:spcAft>
            </a:pPr>
            <a:r>
              <a:rPr lang="en-IE" dirty="0" smtClean="0"/>
              <a:t>Balancing Market Principles Statement ongoing </a:t>
            </a:r>
            <a:r>
              <a:rPr lang="en-IE" dirty="0"/>
              <a:t>r</a:t>
            </a:r>
            <a:r>
              <a:rPr lang="en-IE" dirty="0" smtClean="0"/>
              <a:t>eview</a:t>
            </a:r>
          </a:p>
          <a:p>
            <a:pPr lvl="1">
              <a:lnSpc>
                <a:spcPct val="110000"/>
              </a:lnSpc>
              <a:spcBef>
                <a:spcPts val="600"/>
              </a:spcBef>
              <a:spcAft>
                <a:spcPts val="600"/>
              </a:spcAft>
            </a:pPr>
            <a:r>
              <a:rPr lang="en-IE" dirty="0" smtClean="0"/>
              <a:t>Increasing data publications</a:t>
            </a:r>
          </a:p>
          <a:p>
            <a:pPr>
              <a:lnSpc>
                <a:spcPct val="110000"/>
              </a:lnSpc>
              <a:spcBef>
                <a:spcPts val="600"/>
              </a:spcBef>
              <a:spcAft>
                <a:spcPts val="600"/>
              </a:spcAft>
            </a:pPr>
            <a:r>
              <a:rPr lang="en-IE" dirty="0" smtClean="0"/>
              <a:t>System Efficiency:</a:t>
            </a:r>
          </a:p>
          <a:p>
            <a:pPr lvl="1">
              <a:lnSpc>
                <a:spcPct val="110000"/>
              </a:lnSpc>
              <a:spcBef>
                <a:spcPts val="600"/>
              </a:spcBef>
              <a:spcAft>
                <a:spcPts val="600"/>
              </a:spcAft>
            </a:pPr>
            <a:r>
              <a:rPr lang="en-IE" dirty="0" smtClean="0"/>
              <a:t>DS3</a:t>
            </a:r>
          </a:p>
          <a:p>
            <a:pPr lvl="2">
              <a:lnSpc>
                <a:spcPct val="110000"/>
              </a:lnSpc>
              <a:spcBef>
                <a:spcPts val="600"/>
              </a:spcBef>
              <a:spcAft>
                <a:spcPts val="600"/>
              </a:spcAft>
            </a:pPr>
            <a:r>
              <a:rPr lang="en-IE" dirty="0" smtClean="0"/>
              <a:t>System Services Design</a:t>
            </a:r>
          </a:p>
          <a:p>
            <a:pPr lvl="2">
              <a:lnSpc>
                <a:spcPct val="110000"/>
              </a:lnSpc>
              <a:spcBef>
                <a:spcPts val="600"/>
              </a:spcBef>
              <a:spcAft>
                <a:spcPts val="600"/>
              </a:spcAft>
            </a:pPr>
            <a:r>
              <a:rPr lang="en-IE" dirty="0" smtClean="0"/>
              <a:t>System Services Procurement</a:t>
            </a:r>
          </a:p>
          <a:p>
            <a:pPr lvl="2">
              <a:lnSpc>
                <a:spcPct val="110000"/>
              </a:lnSpc>
              <a:spcBef>
                <a:spcPts val="600"/>
              </a:spcBef>
              <a:spcAft>
                <a:spcPts val="600"/>
              </a:spcAft>
            </a:pPr>
            <a:r>
              <a:rPr lang="en-IE" dirty="0" smtClean="0"/>
              <a:t>Control Centre Tools </a:t>
            </a:r>
          </a:p>
          <a:p>
            <a:pPr>
              <a:lnSpc>
                <a:spcPct val="110000"/>
              </a:lnSpc>
              <a:spcBef>
                <a:spcPts val="600"/>
              </a:spcBef>
              <a:spcAft>
                <a:spcPts val="600"/>
              </a:spcAft>
            </a:pPr>
            <a:r>
              <a:rPr lang="en-IE" dirty="0" smtClean="0"/>
              <a:t>Network Code Implementation</a:t>
            </a:r>
          </a:p>
          <a:p>
            <a:pPr lvl="1">
              <a:lnSpc>
                <a:spcPct val="110000"/>
              </a:lnSpc>
              <a:spcBef>
                <a:spcPts val="600"/>
              </a:spcBef>
              <a:spcAft>
                <a:spcPts val="600"/>
              </a:spcAft>
            </a:pPr>
            <a:r>
              <a:rPr lang="en-IE" dirty="0">
                <a:latin typeface="Arial" panose="020B0604020202020204" pitchFamily="34" charset="0"/>
                <a:cs typeface="Arial" panose="020B0604020202020204" pitchFamily="34" charset="0"/>
              </a:rPr>
              <a:t>600+ new </a:t>
            </a:r>
            <a:r>
              <a:rPr lang="en-IE" dirty="0" smtClean="0">
                <a:latin typeface="Arial" panose="020B0604020202020204" pitchFamily="34" charset="0"/>
                <a:cs typeface="Arial" panose="020B0604020202020204" pitchFamily="34" charset="0"/>
              </a:rPr>
              <a:t>obligations</a:t>
            </a:r>
          </a:p>
          <a:p>
            <a:pPr lvl="1">
              <a:lnSpc>
                <a:spcPct val="110000"/>
              </a:lnSpc>
              <a:spcBef>
                <a:spcPts val="600"/>
              </a:spcBef>
              <a:spcAft>
                <a:spcPts val="600"/>
              </a:spcAft>
            </a:pPr>
            <a:r>
              <a:rPr lang="en-IE" dirty="0" smtClean="0">
                <a:latin typeface="Arial" panose="020B0604020202020204" pitchFamily="34" charset="0"/>
                <a:cs typeface="Arial" panose="020B0604020202020204" pitchFamily="34" charset="0"/>
              </a:rPr>
              <a:t>Approval of Methodologies</a:t>
            </a:r>
            <a:endParaRPr lang="en-I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33</a:t>
            </a:fld>
            <a:endParaRPr lang="en-GB" altLang="en-US"/>
          </a:p>
        </p:txBody>
      </p:sp>
    </p:spTree>
    <p:extLst>
      <p:ext uri="{BB962C8B-B14F-4D97-AF65-F5344CB8AC3E}">
        <p14:creationId xmlns:p14="http://schemas.microsoft.com/office/powerpoint/2010/main" val="1676410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44463"/>
            <a:ext cx="8755063" cy="962025"/>
          </a:xfrm>
        </p:spPr>
        <p:txBody>
          <a:bodyPr/>
          <a:lstStyle/>
          <a:p>
            <a:r>
              <a:rPr lang="en-IE" dirty="0" smtClean="0"/>
              <a:t>DS3 Benefits to Consumers</a:t>
            </a:r>
            <a:endParaRPr lang="en-IE" dirty="0"/>
          </a:p>
        </p:txBody>
      </p:sp>
      <p:graphicFrame>
        <p:nvGraphicFramePr>
          <p:cNvPr id="4" name="Diagram 3"/>
          <p:cNvGraphicFramePr/>
          <p:nvPr>
            <p:extLst/>
          </p:nvPr>
        </p:nvGraphicFramePr>
        <p:xfrm>
          <a:off x="1552284" y="1032689"/>
          <a:ext cx="6096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208088"/>
            <a:ext cx="79001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0791" y="3840095"/>
            <a:ext cx="797079" cy="97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H="1">
            <a:off x="6526976" y="1208089"/>
            <a:ext cx="790015" cy="914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flipV="1">
            <a:off x="6526975" y="1208089"/>
            <a:ext cx="794122" cy="91440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3984" y="3657178"/>
            <a:ext cx="10160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2675" y="2326640"/>
            <a:ext cx="20002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78000" y="1208088"/>
            <a:ext cx="973997" cy="94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4709A3-5C23-40C5-A144-322164E82EE9}" type="slidenum">
              <a:rPr lang="en-GB" altLang="en-US" smtClean="0"/>
              <a:pPr/>
              <a:t>34</a:t>
            </a:fld>
            <a:endParaRPr lang="en-GB" altLang="en-US"/>
          </a:p>
        </p:txBody>
      </p:sp>
      <p:pic>
        <p:nvPicPr>
          <p:cNvPr id="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02178" y="3928536"/>
            <a:ext cx="723945" cy="80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276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 for consideration by SECG participants</a:t>
            </a:r>
            <a:endParaRPr lang="en-IE" dirty="0"/>
          </a:p>
        </p:txBody>
      </p:sp>
      <p:sp>
        <p:nvSpPr>
          <p:cNvPr id="3" name="Content Placeholder 2"/>
          <p:cNvSpPr>
            <a:spLocks noGrp="1"/>
          </p:cNvSpPr>
          <p:nvPr>
            <p:ph idx="1"/>
          </p:nvPr>
        </p:nvSpPr>
        <p:spPr>
          <a:xfrm>
            <a:off x="203200" y="1384300"/>
            <a:ext cx="8755063" cy="4114800"/>
          </a:xfrm>
        </p:spPr>
        <p:txBody>
          <a:bodyPr>
            <a:normAutofit fontScale="92500" lnSpcReduction="20000"/>
          </a:bodyPr>
          <a:lstStyle/>
          <a:p>
            <a:pPr marL="514350" indent="-457200">
              <a:lnSpc>
                <a:spcPct val="110000"/>
              </a:lnSpc>
              <a:spcBef>
                <a:spcPts val="600"/>
              </a:spcBef>
              <a:spcAft>
                <a:spcPts val="600"/>
              </a:spcAft>
            </a:pPr>
            <a:r>
              <a:rPr lang="en-IE" b="1" dirty="0"/>
              <a:t>Structure:</a:t>
            </a:r>
          </a:p>
          <a:p>
            <a:pPr lvl="1">
              <a:lnSpc>
                <a:spcPct val="110000"/>
              </a:lnSpc>
              <a:spcBef>
                <a:spcPts val="600"/>
              </a:spcBef>
              <a:spcAft>
                <a:spcPts val="600"/>
              </a:spcAft>
            </a:pPr>
            <a:r>
              <a:rPr lang="en-IE" sz="2400" dirty="0"/>
              <a:t>Roles, Services, Activities, Specification? </a:t>
            </a:r>
          </a:p>
          <a:p>
            <a:pPr marL="514350" indent="-457200">
              <a:lnSpc>
                <a:spcPct val="110000"/>
              </a:lnSpc>
              <a:spcBef>
                <a:spcPts val="600"/>
              </a:spcBef>
              <a:spcAft>
                <a:spcPts val="600"/>
              </a:spcAft>
            </a:pPr>
            <a:r>
              <a:rPr lang="en-IE" b="1" dirty="0" smtClean="0"/>
              <a:t>Expectations</a:t>
            </a:r>
            <a:r>
              <a:rPr lang="en-IE" b="1" dirty="0"/>
              <a:t>:</a:t>
            </a:r>
          </a:p>
          <a:p>
            <a:pPr lvl="1">
              <a:lnSpc>
                <a:spcPct val="110000"/>
              </a:lnSpc>
              <a:spcBef>
                <a:spcPts val="600"/>
              </a:spcBef>
              <a:spcAft>
                <a:spcPts val="600"/>
              </a:spcAft>
            </a:pPr>
            <a:r>
              <a:rPr lang="en-IE" sz="2400" dirty="0" smtClean="0"/>
              <a:t>What works well?</a:t>
            </a:r>
          </a:p>
          <a:p>
            <a:pPr lvl="1">
              <a:lnSpc>
                <a:spcPct val="110000"/>
              </a:lnSpc>
              <a:spcBef>
                <a:spcPts val="600"/>
              </a:spcBef>
              <a:spcAft>
                <a:spcPts val="600"/>
              </a:spcAft>
            </a:pPr>
            <a:r>
              <a:rPr lang="en-IE" sz="2400" dirty="0" smtClean="0"/>
              <a:t>What should be prioritised?</a:t>
            </a:r>
          </a:p>
          <a:p>
            <a:pPr marL="514350" indent="-457200">
              <a:lnSpc>
                <a:spcPct val="110000"/>
              </a:lnSpc>
              <a:spcBef>
                <a:spcPts val="600"/>
              </a:spcBef>
              <a:spcAft>
                <a:spcPts val="600"/>
              </a:spcAft>
            </a:pPr>
            <a:r>
              <a:rPr lang="en-IE" b="1" dirty="0"/>
              <a:t>Value &amp; Consequences:</a:t>
            </a:r>
          </a:p>
          <a:p>
            <a:pPr marL="914400" lvl="1" indent="-457200">
              <a:lnSpc>
                <a:spcPct val="110000"/>
              </a:lnSpc>
              <a:spcBef>
                <a:spcPts val="600"/>
              </a:spcBef>
              <a:spcAft>
                <a:spcPts val="600"/>
              </a:spcAft>
            </a:pPr>
            <a:r>
              <a:rPr lang="en-IE" sz="2400" dirty="0"/>
              <a:t>Existing framework</a:t>
            </a:r>
          </a:p>
          <a:p>
            <a:pPr marL="914400" lvl="1" indent="-457200">
              <a:lnSpc>
                <a:spcPct val="110000"/>
              </a:lnSpc>
              <a:spcBef>
                <a:spcPts val="600"/>
              </a:spcBef>
              <a:spcAft>
                <a:spcPts val="600"/>
              </a:spcAft>
            </a:pPr>
            <a:r>
              <a:rPr lang="en-IE" sz="2400" dirty="0" smtClean="0"/>
              <a:t>Impact on bills v importance of services </a:t>
            </a:r>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35</a:t>
            </a:fld>
            <a:endParaRPr lang="en-GB" altLang="en-US"/>
          </a:p>
        </p:txBody>
      </p:sp>
    </p:spTree>
    <p:extLst>
      <p:ext uri="{BB962C8B-B14F-4D97-AF65-F5344CB8AC3E}">
        <p14:creationId xmlns:p14="http://schemas.microsoft.com/office/powerpoint/2010/main" val="2037335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endParaRPr lang="en-GB"/>
          </a:p>
        </p:txBody>
      </p:sp>
      <p:sp>
        <p:nvSpPr>
          <p:cNvPr id="6" name="Text Placeholder 5"/>
          <p:cNvSpPr>
            <a:spLocks noGrp="1"/>
          </p:cNvSpPr>
          <p:nvPr>
            <p:ph type="body" idx="14"/>
          </p:nvPr>
        </p:nvSpPr>
        <p:spPr/>
        <p:txBody>
          <a:bodyPr/>
          <a:lstStyle/>
          <a:p>
            <a:r>
              <a:rPr lang="en-IE" sz="3600" dirty="0"/>
              <a:t>Transmission Network </a:t>
            </a:r>
            <a:r>
              <a:rPr lang="en-IE" sz="3600" dirty="0" smtClean="0"/>
              <a:t>Planning</a:t>
            </a:r>
            <a:endParaRPr lang="en-IE" sz="3600" dirty="0"/>
          </a:p>
        </p:txBody>
      </p:sp>
      <p:sp>
        <p:nvSpPr>
          <p:cNvPr id="4" name="Slide Number Placeholder 3"/>
          <p:cNvSpPr>
            <a:spLocks noGrp="1"/>
          </p:cNvSpPr>
          <p:nvPr>
            <p:ph type="sldNum" sz="quarter" idx="17"/>
          </p:nvPr>
        </p:nvSpPr>
        <p:spPr/>
        <p:txBody>
          <a:bodyPr/>
          <a:lstStyle/>
          <a:p>
            <a:fld id="{6C4709A3-5C23-40C5-A144-322164E82EE9}" type="slidenum">
              <a:rPr lang="en-GB" altLang="en-US" smtClean="0"/>
              <a:pPr/>
              <a:t>36</a:t>
            </a:fld>
            <a:endParaRPr lang="en-GB" altLang="en-US"/>
          </a:p>
        </p:txBody>
      </p:sp>
    </p:spTree>
    <p:extLst>
      <p:ext uri="{BB962C8B-B14F-4D97-AF65-F5344CB8AC3E}">
        <p14:creationId xmlns:p14="http://schemas.microsoft.com/office/powerpoint/2010/main" val="3857237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Network Planning Outputs</a:t>
            </a:r>
            <a:endParaRPr lang="en-GB" dirty="0"/>
          </a:p>
        </p:txBody>
      </p:sp>
      <p:sp>
        <p:nvSpPr>
          <p:cNvPr id="3" name="Content Placeholder 2"/>
          <p:cNvSpPr>
            <a:spLocks noGrp="1"/>
          </p:cNvSpPr>
          <p:nvPr>
            <p:ph idx="1"/>
          </p:nvPr>
        </p:nvSpPr>
        <p:spPr/>
        <p:txBody>
          <a:bodyPr/>
          <a:lstStyle/>
          <a:p>
            <a:endParaRPr lang="en-IE" dirty="0" smtClean="0"/>
          </a:p>
          <a:p>
            <a:endParaRPr lang="en-GB"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37</a:t>
            </a:fld>
            <a:endParaRPr lang="en-GB" altLang="en-US"/>
          </a:p>
        </p:txBody>
      </p:sp>
      <p:graphicFrame>
        <p:nvGraphicFramePr>
          <p:cNvPr id="5" name="Diagram 4"/>
          <p:cNvGraphicFramePr/>
          <p:nvPr>
            <p:extLst/>
          </p:nvPr>
        </p:nvGraphicFramePr>
        <p:xfrm>
          <a:off x="1524000" y="1016000"/>
          <a:ext cx="60960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97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Identification of System Needs</a:t>
            </a:r>
            <a:endParaRPr lang="en-GB" dirty="0"/>
          </a:p>
        </p:txBody>
      </p:sp>
      <p:graphicFrame>
        <p:nvGraphicFramePr>
          <p:cNvPr id="5" name="Content Placeholder 4"/>
          <p:cNvGraphicFramePr>
            <a:graphicFrameLocks noGrp="1"/>
          </p:cNvGraphicFramePr>
          <p:nvPr>
            <p:ph idx="1"/>
            <p:extLst/>
          </p:nvPr>
        </p:nvGraphicFramePr>
        <p:xfrm>
          <a:off x="203200" y="1390650"/>
          <a:ext cx="8755063" cy="389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38</a:t>
            </a:fld>
            <a:endParaRPr lang="en-GB" altLang="en-US"/>
          </a:p>
        </p:txBody>
      </p:sp>
    </p:spTree>
    <p:extLst>
      <p:ext uri="{BB962C8B-B14F-4D97-AF65-F5344CB8AC3E}">
        <p14:creationId xmlns:p14="http://schemas.microsoft.com/office/powerpoint/2010/main" val="1892437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smtClean="0">
                <a:latin typeface="Arial" panose="020B0604020202020204" pitchFamily="34" charset="0"/>
                <a:cs typeface="Arial" panose="020B0604020202020204" pitchFamily="34" charset="0"/>
              </a:rPr>
              <a:t>2. Network Projects</a:t>
            </a:r>
            <a:endParaRPr lang="en-IE" dirty="0"/>
          </a:p>
        </p:txBody>
      </p:sp>
      <p:grpSp>
        <p:nvGrpSpPr>
          <p:cNvPr id="4" name="Group 3"/>
          <p:cNvGrpSpPr/>
          <p:nvPr/>
        </p:nvGrpSpPr>
        <p:grpSpPr>
          <a:xfrm>
            <a:off x="161245" y="1323330"/>
            <a:ext cx="10106617" cy="3584584"/>
            <a:chOff x="443836" y="2462683"/>
            <a:chExt cx="9406063" cy="3314834"/>
          </a:xfrm>
        </p:grpSpPr>
        <p:sp>
          <p:nvSpPr>
            <p:cNvPr id="5" name="object 2"/>
            <p:cNvSpPr txBox="1"/>
            <p:nvPr/>
          </p:nvSpPr>
          <p:spPr>
            <a:xfrm>
              <a:off x="677826" y="2462683"/>
              <a:ext cx="9172073" cy="210124"/>
            </a:xfrm>
            <a:prstGeom prst="rect">
              <a:avLst/>
            </a:prstGeom>
          </p:spPr>
          <p:txBody>
            <a:bodyPr vert="horz" wrap="square" lIns="0" tIns="11132" rIns="0" bIns="0" rtlCol="0">
              <a:spAutoFit/>
            </a:bodyPr>
            <a:lstStyle/>
            <a:p>
              <a:pPr marL="357188" defTabSz="457200" fontAlgn="auto">
                <a:spcBef>
                  <a:spcPts val="88"/>
                </a:spcBef>
                <a:spcAft>
                  <a:spcPts val="0"/>
                </a:spcAft>
                <a:tabLst>
                  <a:tab pos="3051175" algn="l"/>
                  <a:tab pos="5737225" algn="l"/>
                </a:tabLst>
              </a:pPr>
              <a:r>
                <a:rPr lang="en-IE" sz="1400" b="1" spc="-66" dirty="0">
                  <a:solidFill>
                    <a:srgbClr val="00959A"/>
                  </a:solidFill>
                  <a:latin typeface="Arial Black"/>
                  <a:cs typeface="Arial Black"/>
                </a:rPr>
                <a:t> </a:t>
              </a:r>
              <a:r>
                <a:rPr lang="en-IE" sz="1400" b="1" spc="-66" dirty="0" smtClean="0">
                  <a:solidFill>
                    <a:srgbClr val="00959A"/>
                  </a:solidFill>
                  <a:latin typeface="Arial Black"/>
                  <a:cs typeface="Arial Black"/>
                </a:rPr>
                <a:t>             </a:t>
              </a:r>
              <a:r>
                <a:rPr sz="1400" b="1" spc="-66" dirty="0" smtClean="0">
                  <a:solidFill>
                    <a:srgbClr val="00959A"/>
                  </a:solidFill>
                  <a:latin typeface="Arial Black"/>
                  <a:cs typeface="Arial Black"/>
                </a:rPr>
                <a:t>PART</a:t>
              </a:r>
              <a:r>
                <a:rPr sz="1400" b="1" spc="-4" dirty="0" smtClean="0">
                  <a:solidFill>
                    <a:srgbClr val="00959A"/>
                  </a:solidFill>
                  <a:latin typeface="Arial Black"/>
                  <a:cs typeface="Arial Black"/>
                </a:rPr>
                <a:t> </a:t>
              </a:r>
              <a:r>
                <a:rPr sz="1400" b="1" dirty="0">
                  <a:solidFill>
                    <a:srgbClr val="00959A"/>
                  </a:solidFill>
                  <a:latin typeface="Arial Black"/>
                  <a:cs typeface="Arial Black"/>
                </a:rPr>
                <a:t>1	</a:t>
              </a:r>
              <a:r>
                <a:rPr lang="en-IE" sz="1400" b="1" dirty="0">
                  <a:solidFill>
                    <a:srgbClr val="00959A"/>
                  </a:solidFill>
                  <a:latin typeface="Arial Black"/>
                  <a:cs typeface="Arial Black"/>
                </a:rPr>
                <a:t> </a:t>
              </a:r>
              <a:r>
                <a:rPr lang="en-IE" sz="1400" b="1" dirty="0" smtClean="0">
                  <a:solidFill>
                    <a:srgbClr val="00959A"/>
                  </a:solidFill>
                  <a:latin typeface="Arial Black"/>
                  <a:cs typeface="Arial Black"/>
                </a:rPr>
                <a:t>          </a:t>
              </a:r>
              <a:r>
                <a:rPr sz="1400" b="1" spc="-66" dirty="0" smtClean="0">
                  <a:solidFill>
                    <a:srgbClr val="FCB515"/>
                  </a:solidFill>
                  <a:latin typeface="Arial Black"/>
                  <a:cs typeface="Arial Black"/>
                </a:rPr>
                <a:t>PART</a:t>
              </a:r>
              <a:r>
                <a:rPr sz="1400" b="1" spc="-4" dirty="0" smtClean="0">
                  <a:solidFill>
                    <a:srgbClr val="FCB515"/>
                  </a:solidFill>
                  <a:latin typeface="Arial Black"/>
                  <a:cs typeface="Arial Black"/>
                </a:rPr>
                <a:t> </a:t>
              </a:r>
              <a:r>
                <a:rPr sz="1400" b="1" dirty="0" smtClean="0">
                  <a:solidFill>
                    <a:srgbClr val="FCB515"/>
                  </a:solidFill>
                  <a:latin typeface="Arial Black"/>
                  <a:cs typeface="Arial Black"/>
                </a:rPr>
                <a:t>2</a:t>
              </a:r>
              <a:r>
                <a:rPr lang="en-IE" sz="1400" b="1" dirty="0">
                  <a:solidFill>
                    <a:srgbClr val="FCB515"/>
                  </a:solidFill>
                  <a:latin typeface="Arial Black"/>
                  <a:cs typeface="Arial Black"/>
                </a:rPr>
                <a:t> </a:t>
              </a:r>
              <a:r>
                <a:rPr lang="en-IE" sz="1400" b="1" dirty="0" smtClean="0">
                  <a:solidFill>
                    <a:srgbClr val="FCB515"/>
                  </a:solidFill>
                  <a:latin typeface="Arial Black"/>
                  <a:cs typeface="Arial Black"/>
                </a:rPr>
                <a:t>                                 </a:t>
              </a:r>
              <a:r>
                <a:rPr sz="1400" b="1" spc="-66" dirty="0" smtClean="0">
                  <a:solidFill>
                    <a:srgbClr val="8A1B66"/>
                  </a:solidFill>
                  <a:latin typeface="Arial Black"/>
                  <a:cs typeface="Arial Black"/>
                </a:rPr>
                <a:t>PART</a:t>
              </a:r>
              <a:r>
                <a:rPr sz="1400" b="1" spc="-75" dirty="0" smtClean="0">
                  <a:solidFill>
                    <a:srgbClr val="8A1B66"/>
                  </a:solidFill>
                  <a:latin typeface="Arial Black"/>
                  <a:cs typeface="Arial Black"/>
                </a:rPr>
                <a:t> </a:t>
              </a:r>
              <a:r>
                <a:rPr sz="1400" b="1" dirty="0">
                  <a:solidFill>
                    <a:srgbClr val="8A1B66"/>
                  </a:solidFill>
                  <a:latin typeface="Arial Black"/>
                  <a:cs typeface="Arial Black"/>
                </a:rPr>
                <a:t>3</a:t>
              </a:r>
              <a:endParaRPr sz="1400" dirty="0">
                <a:solidFill>
                  <a:prstClr val="black"/>
                </a:solidFill>
                <a:latin typeface="Arial Black"/>
                <a:cs typeface="Arial Black"/>
              </a:endParaRPr>
            </a:p>
          </p:txBody>
        </p:sp>
        <p:sp>
          <p:nvSpPr>
            <p:cNvPr id="6" name="object 4"/>
            <p:cNvSpPr/>
            <p:nvPr/>
          </p:nvSpPr>
          <p:spPr>
            <a:xfrm>
              <a:off x="443836" y="3073473"/>
              <a:ext cx="2549895" cy="2704044"/>
            </a:xfrm>
            <a:custGeom>
              <a:avLst/>
              <a:gdLst/>
              <a:ahLst/>
              <a:cxnLst/>
              <a:rect l="l" t="t" r="r" b="b"/>
              <a:pathLst>
                <a:path w="2981960" h="2981959">
                  <a:moveTo>
                    <a:pt x="1490713" y="0"/>
                  </a:moveTo>
                  <a:lnTo>
                    <a:pt x="1442467" y="765"/>
                  </a:lnTo>
                  <a:lnTo>
                    <a:pt x="1394604" y="3048"/>
                  </a:lnTo>
                  <a:lnTo>
                    <a:pt x="1347146" y="6824"/>
                  </a:lnTo>
                  <a:lnTo>
                    <a:pt x="1300118" y="12069"/>
                  </a:lnTo>
                  <a:lnTo>
                    <a:pt x="1253542" y="18762"/>
                  </a:lnTo>
                  <a:lnTo>
                    <a:pt x="1207441" y="26879"/>
                  </a:lnTo>
                  <a:lnTo>
                    <a:pt x="1161839" y="36397"/>
                  </a:lnTo>
                  <a:lnTo>
                    <a:pt x="1116758" y="47292"/>
                  </a:lnTo>
                  <a:lnTo>
                    <a:pt x="1072222" y="59542"/>
                  </a:lnTo>
                  <a:lnTo>
                    <a:pt x="1028254" y="73123"/>
                  </a:lnTo>
                  <a:lnTo>
                    <a:pt x="984877" y="88012"/>
                  </a:lnTo>
                  <a:lnTo>
                    <a:pt x="942113" y="104186"/>
                  </a:lnTo>
                  <a:lnTo>
                    <a:pt x="899987" y="121623"/>
                  </a:lnTo>
                  <a:lnTo>
                    <a:pt x="858522" y="140298"/>
                  </a:lnTo>
                  <a:lnTo>
                    <a:pt x="817740" y="160188"/>
                  </a:lnTo>
                  <a:lnTo>
                    <a:pt x="777665" y="181272"/>
                  </a:lnTo>
                  <a:lnTo>
                    <a:pt x="738319" y="203525"/>
                  </a:lnTo>
                  <a:lnTo>
                    <a:pt x="699727" y="226924"/>
                  </a:lnTo>
                  <a:lnTo>
                    <a:pt x="661910" y="251446"/>
                  </a:lnTo>
                  <a:lnTo>
                    <a:pt x="624893" y="277068"/>
                  </a:lnTo>
                  <a:lnTo>
                    <a:pt x="588698" y="303767"/>
                  </a:lnTo>
                  <a:lnTo>
                    <a:pt x="553348" y="331519"/>
                  </a:lnTo>
                  <a:lnTo>
                    <a:pt x="518868" y="360303"/>
                  </a:lnTo>
                  <a:lnTo>
                    <a:pt x="485279" y="390093"/>
                  </a:lnTo>
                  <a:lnTo>
                    <a:pt x="452604" y="420868"/>
                  </a:lnTo>
                  <a:lnTo>
                    <a:pt x="420868" y="452604"/>
                  </a:lnTo>
                  <a:lnTo>
                    <a:pt x="390093" y="485279"/>
                  </a:lnTo>
                  <a:lnTo>
                    <a:pt x="360303" y="518868"/>
                  </a:lnTo>
                  <a:lnTo>
                    <a:pt x="331519" y="553348"/>
                  </a:lnTo>
                  <a:lnTo>
                    <a:pt x="303767" y="588698"/>
                  </a:lnTo>
                  <a:lnTo>
                    <a:pt x="277068" y="624893"/>
                  </a:lnTo>
                  <a:lnTo>
                    <a:pt x="251446" y="661910"/>
                  </a:lnTo>
                  <a:lnTo>
                    <a:pt x="226924" y="699727"/>
                  </a:lnTo>
                  <a:lnTo>
                    <a:pt x="203525" y="738319"/>
                  </a:lnTo>
                  <a:lnTo>
                    <a:pt x="181272" y="777665"/>
                  </a:lnTo>
                  <a:lnTo>
                    <a:pt x="160188" y="817740"/>
                  </a:lnTo>
                  <a:lnTo>
                    <a:pt x="140298" y="858522"/>
                  </a:lnTo>
                  <a:lnTo>
                    <a:pt x="121623" y="899987"/>
                  </a:lnTo>
                  <a:lnTo>
                    <a:pt x="104186" y="942113"/>
                  </a:lnTo>
                  <a:lnTo>
                    <a:pt x="88012" y="984877"/>
                  </a:lnTo>
                  <a:lnTo>
                    <a:pt x="73123" y="1028254"/>
                  </a:lnTo>
                  <a:lnTo>
                    <a:pt x="59542" y="1072222"/>
                  </a:lnTo>
                  <a:lnTo>
                    <a:pt x="47292" y="1116758"/>
                  </a:lnTo>
                  <a:lnTo>
                    <a:pt x="36397" y="1161839"/>
                  </a:lnTo>
                  <a:lnTo>
                    <a:pt x="26879" y="1207441"/>
                  </a:lnTo>
                  <a:lnTo>
                    <a:pt x="18762" y="1253542"/>
                  </a:lnTo>
                  <a:lnTo>
                    <a:pt x="12069" y="1300118"/>
                  </a:lnTo>
                  <a:lnTo>
                    <a:pt x="6824" y="1347146"/>
                  </a:lnTo>
                  <a:lnTo>
                    <a:pt x="3048" y="1394604"/>
                  </a:lnTo>
                  <a:lnTo>
                    <a:pt x="765" y="1442467"/>
                  </a:lnTo>
                  <a:lnTo>
                    <a:pt x="0" y="1490713"/>
                  </a:lnTo>
                  <a:lnTo>
                    <a:pt x="765" y="1538959"/>
                  </a:lnTo>
                  <a:lnTo>
                    <a:pt x="3048" y="1586822"/>
                  </a:lnTo>
                  <a:lnTo>
                    <a:pt x="6824" y="1634279"/>
                  </a:lnTo>
                  <a:lnTo>
                    <a:pt x="12069" y="1681307"/>
                  </a:lnTo>
                  <a:lnTo>
                    <a:pt x="18762" y="1727884"/>
                  </a:lnTo>
                  <a:lnTo>
                    <a:pt x="26879" y="1773984"/>
                  </a:lnTo>
                  <a:lnTo>
                    <a:pt x="36397" y="1819587"/>
                  </a:lnTo>
                  <a:lnTo>
                    <a:pt x="47292" y="1864667"/>
                  </a:lnTo>
                  <a:lnTo>
                    <a:pt x="59542" y="1909204"/>
                  </a:lnTo>
                  <a:lnTo>
                    <a:pt x="73123" y="1953172"/>
                  </a:lnTo>
                  <a:lnTo>
                    <a:pt x="88012" y="1996549"/>
                  </a:lnTo>
                  <a:lnTo>
                    <a:pt x="104186" y="2039312"/>
                  </a:lnTo>
                  <a:lnTo>
                    <a:pt x="121623" y="2081438"/>
                  </a:lnTo>
                  <a:lnTo>
                    <a:pt x="140298" y="2122904"/>
                  </a:lnTo>
                  <a:lnTo>
                    <a:pt x="160188" y="2163686"/>
                  </a:lnTo>
                  <a:lnTo>
                    <a:pt x="181272" y="2203761"/>
                  </a:lnTo>
                  <a:lnTo>
                    <a:pt x="203525" y="2243106"/>
                  </a:lnTo>
                  <a:lnTo>
                    <a:pt x="226924" y="2281699"/>
                  </a:lnTo>
                  <a:lnTo>
                    <a:pt x="251446" y="2319515"/>
                  </a:lnTo>
                  <a:lnTo>
                    <a:pt x="277068" y="2356533"/>
                  </a:lnTo>
                  <a:lnTo>
                    <a:pt x="303767" y="2392728"/>
                  </a:lnTo>
                  <a:lnTo>
                    <a:pt x="331519" y="2428077"/>
                  </a:lnTo>
                  <a:lnTo>
                    <a:pt x="360303" y="2462558"/>
                  </a:lnTo>
                  <a:lnTo>
                    <a:pt x="390093" y="2496147"/>
                  </a:lnTo>
                  <a:lnTo>
                    <a:pt x="420868" y="2528821"/>
                  </a:lnTo>
                  <a:lnTo>
                    <a:pt x="452604" y="2560557"/>
                  </a:lnTo>
                  <a:lnTo>
                    <a:pt x="485279" y="2591332"/>
                  </a:lnTo>
                  <a:lnTo>
                    <a:pt x="518868" y="2621123"/>
                  </a:lnTo>
                  <a:lnTo>
                    <a:pt x="553348" y="2649906"/>
                  </a:lnTo>
                  <a:lnTo>
                    <a:pt x="588698" y="2677659"/>
                  </a:lnTo>
                  <a:lnTo>
                    <a:pt x="624893" y="2704358"/>
                  </a:lnTo>
                  <a:lnTo>
                    <a:pt x="661910" y="2729980"/>
                  </a:lnTo>
                  <a:lnTo>
                    <a:pt x="699727" y="2754502"/>
                  </a:lnTo>
                  <a:lnTo>
                    <a:pt x="738319" y="2777901"/>
                  </a:lnTo>
                  <a:lnTo>
                    <a:pt x="777665" y="2800154"/>
                  </a:lnTo>
                  <a:lnTo>
                    <a:pt x="817740" y="2821237"/>
                  </a:lnTo>
                  <a:lnTo>
                    <a:pt x="858522" y="2841128"/>
                  </a:lnTo>
                  <a:lnTo>
                    <a:pt x="899987" y="2859803"/>
                  </a:lnTo>
                  <a:lnTo>
                    <a:pt x="942113" y="2877239"/>
                  </a:lnTo>
                  <a:lnTo>
                    <a:pt x="984877" y="2893414"/>
                  </a:lnTo>
                  <a:lnTo>
                    <a:pt x="1028254" y="2908303"/>
                  </a:lnTo>
                  <a:lnTo>
                    <a:pt x="1072222" y="2921884"/>
                  </a:lnTo>
                  <a:lnTo>
                    <a:pt x="1116758" y="2934134"/>
                  </a:lnTo>
                  <a:lnTo>
                    <a:pt x="1161839" y="2945029"/>
                  </a:lnTo>
                  <a:lnTo>
                    <a:pt x="1207441" y="2954546"/>
                  </a:lnTo>
                  <a:lnTo>
                    <a:pt x="1253542" y="2962663"/>
                  </a:lnTo>
                  <a:lnTo>
                    <a:pt x="1300118" y="2969356"/>
                  </a:lnTo>
                  <a:lnTo>
                    <a:pt x="1347146" y="2974602"/>
                  </a:lnTo>
                  <a:lnTo>
                    <a:pt x="1394604" y="2978378"/>
                  </a:lnTo>
                  <a:lnTo>
                    <a:pt x="1442467" y="2980660"/>
                  </a:lnTo>
                  <a:lnTo>
                    <a:pt x="1490713" y="2981426"/>
                  </a:lnTo>
                  <a:lnTo>
                    <a:pt x="1538959" y="2980660"/>
                  </a:lnTo>
                  <a:lnTo>
                    <a:pt x="1586822" y="2978378"/>
                  </a:lnTo>
                  <a:lnTo>
                    <a:pt x="1634279" y="2974602"/>
                  </a:lnTo>
                  <a:lnTo>
                    <a:pt x="1681307" y="2969356"/>
                  </a:lnTo>
                  <a:lnTo>
                    <a:pt x="1727884" y="2962663"/>
                  </a:lnTo>
                  <a:lnTo>
                    <a:pt x="1773984" y="2954546"/>
                  </a:lnTo>
                  <a:lnTo>
                    <a:pt x="1819587" y="2945029"/>
                  </a:lnTo>
                  <a:lnTo>
                    <a:pt x="1864667" y="2934134"/>
                  </a:lnTo>
                  <a:lnTo>
                    <a:pt x="1909204" y="2921884"/>
                  </a:lnTo>
                  <a:lnTo>
                    <a:pt x="1953172" y="2908303"/>
                  </a:lnTo>
                  <a:lnTo>
                    <a:pt x="1996549" y="2893414"/>
                  </a:lnTo>
                  <a:lnTo>
                    <a:pt x="2039312" y="2877239"/>
                  </a:lnTo>
                  <a:lnTo>
                    <a:pt x="2081438" y="2859803"/>
                  </a:lnTo>
                  <a:lnTo>
                    <a:pt x="2122904" y="2841128"/>
                  </a:lnTo>
                  <a:lnTo>
                    <a:pt x="2163686" y="2821237"/>
                  </a:lnTo>
                  <a:lnTo>
                    <a:pt x="2203761" y="2800154"/>
                  </a:lnTo>
                  <a:lnTo>
                    <a:pt x="2243106" y="2777901"/>
                  </a:lnTo>
                  <a:lnTo>
                    <a:pt x="2281699" y="2754502"/>
                  </a:lnTo>
                  <a:lnTo>
                    <a:pt x="2319515" y="2729980"/>
                  </a:lnTo>
                  <a:lnTo>
                    <a:pt x="2356533" y="2704358"/>
                  </a:lnTo>
                  <a:lnTo>
                    <a:pt x="2392728" y="2677659"/>
                  </a:lnTo>
                  <a:lnTo>
                    <a:pt x="2428077" y="2649906"/>
                  </a:lnTo>
                  <a:lnTo>
                    <a:pt x="2462558" y="2621123"/>
                  </a:lnTo>
                  <a:lnTo>
                    <a:pt x="2496147" y="2591332"/>
                  </a:lnTo>
                  <a:lnTo>
                    <a:pt x="2528821" y="2560557"/>
                  </a:lnTo>
                  <a:lnTo>
                    <a:pt x="2560557" y="2528821"/>
                  </a:lnTo>
                  <a:lnTo>
                    <a:pt x="2591332" y="2496147"/>
                  </a:lnTo>
                  <a:lnTo>
                    <a:pt x="2621123" y="2462558"/>
                  </a:lnTo>
                  <a:lnTo>
                    <a:pt x="2649906" y="2428077"/>
                  </a:lnTo>
                  <a:lnTo>
                    <a:pt x="2677659" y="2392728"/>
                  </a:lnTo>
                  <a:lnTo>
                    <a:pt x="2704358" y="2356533"/>
                  </a:lnTo>
                  <a:lnTo>
                    <a:pt x="2729980" y="2319515"/>
                  </a:lnTo>
                  <a:lnTo>
                    <a:pt x="2754502" y="2281699"/>
                  </a:lnTo>
                  <a:lnTo>
                    <a:pt x="2777901" y="2243106"/>
                  </a:lnTo>
                  <a:lnTo>
                    <a:pt x="2800154" y="2203761"/>
                  </a:lnTo>
                  <a:lnTo>
                    <a:pt x="2821237" y="2163686"/>
                  </a:lnTo>
                  <a:lnTo>
                    <a:pt x="2841128" y="2122904"/>
                  </a:lnTo>
                  <a:lnTo>
                    <a:pt x="2859803" y="2081438"/>
                  </a:lnTo>
                  <a:lnTo>
                    <a:pt x="2877239" y="2039312"/>
                  </a:lnTo>
                  <a:lnTo>
                    <a:pt x="2893414" y="1996549"/>
                  </a:lnTo>
                  <a:lnTo>
                    <a:pt x="2908303" y="1953172"/>
                  </a:lnTo>
                  <a:lnTo>
                    <a:pt x="2921884" y="1909204"/>
                  </a:lnTo>
                  <a:lnTo>
                    <a:pt x="2934134" y="1864667"/>
                  </a:lnTo>
                  <a:lnTo>
                    <a:pt x="2945029" y="1819587"/>
                  </a:lnTo>
                  <a:lnTo>
                    <a:pt x="2954546" y="1773984"/>
                  </a:lnTo>
                  <a:lnTo>
                    <a:pt x="2962663" y="1727884"/>
                  </a:lnTo>
                  <a:lnTo>
                    <a:pt x="2969356" y="1681307"/>
                  </a:lnTo>
                  <a:lnTo>
                    <a:pt x="2974602" y="1634279"/>
                  </a:lnTo>
                  <a:lnTo>
                    <a:pt x="2978378" y="1586822"/>
                  </a:lnTo>
                  <a:lnTo>
                    <a:pt x="2980660" y="1538959"/>
                  </a:lnTo>
                  <a:lnTo>
                    <a:pt x="2981426" y="1490713"/>
                  </a:lnTo>
                  <a:lnTo>
                    <a:pt x="2980660" y="1442467"/>
                  </a:lnTo>
                  <a:lnTo>
                    <a:pt x="2978378" y="1394604"/>
                  </a:lnTo>
                  <a:lnTo>
                    <a:pt x="2974602" y="1347146"/>
                  </a:lnTo>
                  <a:lnTo>
                    <a:pt x="2969356" y="1300118"/>
                  </a:lnTo>
                  <a:lnTo>
                    <a:pt x="2962663" y="1253542"/>
                  </a:lnTo>
                  <a:lnTo>
                    <a:pt x="2954546" y="1207441"/>
                  </a:lnTo>
                  <a:lnTo>
                    <a:pt x="2945029" y="1161839"/>
                  </a:lnTo>
                  <a:lnTo>
                    <a:pt x="2934134" y="1116758"/>
                  </a:lnTo>
                  <a:lnTo>
                    <a:pt x="2921884" y="1072222"/>
                  </a:lnTo>
                  <a:lnTo>
                    <a:pt x="2908303" y="1028254"/>
                  </a:lnTo>
                  <a:lnTo>
                    <a:pt x="2893414" y="984877"/>
                  </a:lnTo>
                  <a:lnTo>
                    <a:pt x="2877239" y="942113"/>
                  </a:lnTo>
                  <a:lnTo>
                    <a:pt x="2859803" y="899987"/>
                  </a:lnTo>
                  <a:lnTo>
                    <a:pt x="2841128" y="858522"/>
                  </a:lnTo>
                  <a:lnTo>
                    <a:pt x="2821237" y="817740"/>
                  </a:lnTo>
                  <a:lnTo>
                    <a:pt x="2800154" y="777665"/>
                  </a:lnTo>
                  <a:lnTo>
                    <a:pt x="2777901" y="738319"/>
                  </a:lnTo>
                  <a:lnTo>
                    <a:pt x="2754502" y="699727"/>
                  </a:lnTo>
                  <a:lnTo>
                    <a:pt x="2729980" y="661910"/>
                  </a:lnTo>
                  <a:lnTo>
                    <a:pt x="2704358" y="624893"/>
                  </a:lnTo>
                  <a:lnTo>
                    <a:pt x="2677659" y="588698"/>
                  </a:lnTo>
                  <a:lnTo>
                    <a:pt x="2649906" y="553348"/>
                  </a:lnTo>
                  <a:lnTo>
                    <a:pt x="2621123" y="518868"/>
                  </a:lnTo>
                  <a:lnTo>
                    <a:pt x="2591332" y="485279"/>
                  </a:lnTo>
                  <a:lnTo>
                    <a:pt x="2560557" y="452604"/>
                  </a:lnTo>
                  <a:lnTo>
                    <a:pt x="2528821" y="420868"/>
                  </a:lnTo>
                  <a:lnTo>
                    <a:pt x="2496147" y="390093"/>
                  </a:lnTo>
                  <a:lnTo>
                    <a:pt x="2462558" y="360303"/>
                  </a:lnTo>
                  <a:lnTo>
                    <a:pt x="2428077" y="331519"/>
                  </a:lnTo>
                  <a:lnTo>
                    <a:pt x="2392728" y="303767"/>
                  </a:lnTo>
                  <a:lnTo>
                    <a:pt x="2356533" y="277068"/>
                  </a:lnTo>
                  <a:lnTo>
                    <a:pt x="2319515" y="251446"/>
                  </a:lnTo>
                  <a:lnTo>
                    <a:pt x="2281699" y="226924"/>
                  </a:lnTo>
                  <a:lnTo>
                    <a:pt x="2243106" y="203525"/>
                  </a:lnTo>
                  <a:lnTo>
                    <a:pt x="2203761" y="181272"/>
                  </a:lnTo>
                  <a:lnTo>
                    <a:pt x="2163686" y="160188"/>
                  </a:lnTo>
                  <a:lnTo>
                    <a:pt x="2122904" y="140298"/>
                  </a:lnTo>
                  <a:lnTo>
                    <a:pt x="2081438" y="121623"/>
                  </a:lnTo>
                  <a:lnTo>
                    <a:pt x="2039312" y="104186"/>
                  </a:lnTo>
                  <a:lnTo>
                    <a:pt x="1996549" y="88012"/>
                  </a:lnTo>
                  <a:lnTo>
                    <a:pt x="1953172" y="73123"/>
                  </a:lnTo>
                  <a:lnTo>
                    <a:pt x="1909204" y="59542"/>
                  </a:lnTo>
                  <a:lnTo>
                    <a:pt x="1864667" y="47292"/>
                  </a:lnTo>
                  <a:lnTo>
                    <a:pt x="1819587" y="36397"/>
                  </a:lnTo>
                  <a:lnTo>
                    <a:pt x="1773984" y="26879"/>
                  </a:lnTo>
                  <a:lnTo>
                    <a:pt x="1727884" y="18762"/>
                  </a:lnTo>
                  <a:lnTo>
                    <a:pt x="1681307" y="12069"/>
                  </a:lnTo>
                  <a:lnTo>
                    <a:pt x="1634279" y="6824"/>
                  </a:lnTo>
                  <a:lnTo>
                    <a:pt x="1586822" y="3048"/>
                  </a:lnTo>
                  <a:lnTo>
                    <a:pt x="1538959" y="765"/>
                  </a:lnTo>
                  <a:lnTo>
                    <a:pt x="1490713" y="0"/>
                  </a:lnTo>
                  <a:close/>
                </a:path>
              </a:pathLst>
            </a:custGeom>
            <a:solidFill>
              <a:srgbClr val="00959A"/>
            </a:solidFill>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7" name="object 5"/>
            <p:cNvSpPr/>
            <p:nvPr/>
          </p:nvSpPr>
          <p:spPr>
            <a:xfrm>
              <a:off x="444045" y="3073466"/>
              <a:ext cx="2549352" cy="1343385"/>
            </a:xfrm>
            <a:custGeom>
              <a:avLst/>
              <a:gdLst/>
              <a:ahLst/>
              <a:cxnLst/>
              <a:rect l="l" t="t" r="r" b="b"/>
              <a:pathLst>
                <a:path w="2981325" h="1481454">
                  <a:moveTo>
                    <a:pt x="1490472" y="0"/>
                  </a:moveTo>
                  <a:lnTo>
                    <a:pt x="1442412" y="760"/>
                  </a:lnTo>
                  <a:lnTo>
                    <a:pt x="1394732" y="3025"/>
                  </a:lnTo>
                  <a:lnTo>
                    <a:pt x="1347456" y="6772"/>
                  </a:lnTo>
                  <a:lnTo>
                    <a:pt x="1300605" y="11978"/>
                  </a:lnTo>
                  <a:lnTo>
                    <a:pt x="1254203" y="18621"/>
                  </a:lnTo>
                  <a:lnTo>
                    <a:pt x="1208273" y="26677"/>
                  </a:lnTo>
                  <a:lnTo>
                    <a:pt x="1162837" y="36124"/>
                  </a:lnTo>
                  <a:lnTo>
                    <a:pt x="1117918" y="46938"/>
                  </a:lnTo>
                  <a:lnTo>
                    <a:pt x="1073540" y="59098"/>
                  </a:lnTo>
                  <a:lnTo>
                    <a:pt x="1029724" y="72579"/>
                  </a:lnTo>
                  <a:lnTo>
                    <a:pt x="986494" y="87359"/>
                  </a:lnTo>
                  <a:lnTo>
                    <a:pt x="943873" y="103416"/>
                  </a:lnTo>
                  <a:lnTo>
                    <a:pt x="901884" y="120726"/>
                  </a:lnTo>
                  <a:lnTo>
                    <a:pt x="860548" y="139266"/>
                  </a:lnTo>
                  <a:lnTo>
                    <a:pt x="819890" y="159014"/>
                  </a:lnTo>
                  <a:lnTo>
                    <a:pt x="779932" y="179947"/>
                  </a:lnTo>
                  <a:lnTo>
                    <a:pt x="740697" y="202041"/>
                  </a:lnTo>
                  <a:lnTo>
                    <a:pt x="702208" y="225275"/>
                  </a:lnTo>
                  <a:lnTo>
                    <a:pt x="664487" y="249625"/>
                  </a:lnTo>
                  <a:lnTo>
                    <a:pt x="627558" y="275067"/>
                  </a:lnTo>
                  <a:lnTo>
                    <a:pt x="591443" y="301581"/>
                  </a:lnTo>
                  <a:lnTo>
                    <a:pt x="556166" y="329141"/>
                  </a:lnTo>
                  <a:lnTo>
                    <a:pt x="521748" y="357726"/>
                  </a:lnTo>
                  <a:lnTo>
                    <a:pt x="488213" y="387313"/>
                  </a:lnTo>
                  <a:lnTo>
                    <a:pt x="455584" y="417879"/>
                  </a:lnTo>
                  <a:lnTo>
                    <a:pt x="423884" y="449401"/>
                  </a:lnTo>
                  <a:lnTo>
                    <a:pt x="393135" y="481856"/>
                  </a:lnTo>
                  <a:lnTo>
                    <a:pt x="363360" y="515221"/>
                  </a:lnTo>
                  <a:lnTo>
                    <a:pt x="334582" y="549473"/>
                  </a:lnTo>
                  <a:lnTo>
                    <a:pt x="306824" y="584590"/>
                  </a:lnTo>
                  <a:lnTo>
                    <a:pt x="280110" y="620549"/>
                  </a:lnTo>
                  <a:lnTo>
                    <a:pt x="254461" y="657326"/>
                  </a:lnTo>
                  <a:lnTo>
                    <a:pt x="229900" y="694899"/>
                  </a:lnTo>
                  <a:lnTo>
                    <a:pt x="206451" y="733245"/>
                  </a:lnTo>
                  <a:lnTo>
                    <a:pt x="184136" y="772341"/>
                  </a:lnTo>
                  <a:lnTo>
                    <a:pt x="162978" y="812164"/>
                  </a:lnTo>
                  <a:lnTo>
                    <a:pt x="143000" y="852692"/>
                  </a:lnTo>
                  <a:lnTo>
                    <a:pt x="124225" y="893901"/>
                  </a:lnTo>
                  <a:lnTo>
                    <a:pt x="106675" y="935769"/>
                  </a:lnTo>
                  <a:lnTo>
                    <a:pt x="90374" y="978272"/>
                  </a:lnTo>
                  <a:lnTo>
                    <a:pt x="75345" y="1021389"/>
                  </a:lnTo>
                  <a:lnTo>
                    <a:pt x="61609" y="1065095"/>
                  </a:lnTo>
                  <a:lnTo>
                    <a:pt x="49191" y="1109368"/>
                  </a:lnTo>
                  <a:lnTo>
                    <a:pt x="38112" y="1154186"/>
                  </a:lnTo>
                  <a:lnTo>
                    <a:pt x="28397" y="1199525"/>
                  </a:lnTo>
                  <a:lnTo>
                    <a:pt x="20066" y="1245362"/>
                  </a:lnTo>
                  <a:lnTo>
                    <a:pt x="13145" y="1291675"/>
                  </a:lnTo>
                  <a:lnTo>
                    <a:pt x="7654" y="1338441"/>
                  </a:lnTo>
                  <a:lnTo>
                    <a:pt x="3618" y="1385637"/>
                  </a:lnTo>
                  <a:lnTo>
                    <a:pt x="1059" y="1433239"/>
                  </a:lnTo>
                  <a:lnTo>
                    <a:pt x="0" y="1481226"/>
                  </a:lnTo>
                  <a:lnTo>
                    <a:pt x="2980944" y="1481226"/>
                  </a:lnTo>
                  <a:lnTo>
                    <a:pt x="2979884" y="1433239"/>
                  </a:lnTo>
                  <a:lnTo>
                    <a:pt x="2977325" y="1385637"/>
                  </a:lnTo>
                  <a:lnTo>
                    <a:pt x="2973289" y="1338441"/>
                  </a:lnTo>
                  <a:lnTo>
                    <a:pt x="2967798" y="1291675"/>
                  </a:lnTo>
                  <a:lnTo>
                    <a:pt x="2960877" y="1245362"/>
                  </a:lnTo>
                  <a:lnTo>
                    <a:pt x="2952546" y="1199525"/>
                  </a:lnTo>
                  <a:lnTo>
                    <a:pt x="2942831" y="1154186"/>
                  </a:lnTo>
                  <a:lnTo>
                    <a:pt x="2931752" y="1109368"/>
                  </a:lnTo>
                  <a:lnTo>
                    <a:pt x="2919334" y="1065095"/>
                  </a:lnTo>
                  <a:lnTo>
                    <a:pt x="2905598" y="1021389"/>
                  </a:lnTo>
                  <a:lnTo>
                    <a:pt x="2890569" y="978272"/>
                  </a:lnTo>
                  <a:lnTo>
                    <a:pt x="2874268" y="935769"/>
                  </a:lnTo>
                  <a:lnTo>
                    <a:pt x="2856718" y="893901"/>
                  </a:lnTo>
                  <a:lnTo>
                    <a:pt x="2837943" y="852692"/>
                  </a:lnTo>
                  <a:lnTo>
                    <a:pt x="2817965" y="812164"/>
                  </a:lnTo>
                  <a:lnTo>
                    <a:pt x="2796807" y="772341"/>
                  </a:lnTo>
                  <a:lnTo>
                    <a:pt x="2774492" y="733245"/>
                  </a:lnTo>
                  <a:lnTo>
                    <a:pt x="2751043" y="694899"/>
                  </a:lnTo>
                  <a:lnTo>
                    <a:pt x="2726482" y="657326"/>
                  </a:lnTo>
                  <a:lnTo>
                    <a:pt x="2700833" y="620549"/>
                  </a:lnTo>
                  <a:lnTo>
                    <a:pt x="2674119" y="584590"/>
                  </a:lnTo>
                  <a:lnTo>
                    <a:pt x="2646361" y="549473"/>
                  </a:lnTo>
                  <a:lnTo>
                    <a:pt x="2617583" y="515221"/>
                  </a:lnTo>
                  <a:lnTo>
                    <a:pt x="2587808" y="481856"/>
                  </a:lnTo>
                  <a:lnTo>
                    <a:pt x="2557059" y="449401"/>
                  </a:lnTo>
                  <a:lnTo>
                    <a:pt x="2525359" y="417879"/>
                  </a:lnTo>
                  <a:lnTo>
                    <a:pt x="2492730" y="387313"/>
                  </a:lnTo>
                  <a:lnTo>
                    <a:pt x="2459195" y="357726"/>
                  </a:lnTo>
                  <a:lnTo>
                    <a:pt x="2424777" y="329141"/>
                  </a:lnTo>
                  <a:lnTo>
                    <a:pt x="2389500" y="301581"/>
                  </a:lnTo>
                  <a:lnTo>
                    <a:pt x="2353385" y="275067"/>
                  </a:lnTo>
                  <a:lnTo>
                    <a:pt x="2316456" y="249625"/>
                  </a:lnTo>
                  <a:lnTo>
                    <a:pt x="2278735" y="225275"/>
                  </a:lnTo>
                  <a:lnTo>
                    <a:pt x="2240246" y="202041"/>
                  </a:lnTo>
                  <a:lnTo>
                    <a:pt x="2201011" y="179947"/>
                  </a:lnTo>
                  <a:lnTo>
                    <a:pt x="2161053" y="159014"/>
                  </a:lnTo>
                  <a:lnTo>
                    <a:pt x="2120395" y="139266"/>
                  </a:lnTo>
                  <a:lnTo>
                    <a:pt x="2079059" y="120726"/>
                  </a:lnTo>
                  <a:lnTo>
                    <a:pt x="2037070" y="103416"/>
                  </a:lnTo>
                  <a:lnTo>
                    <a:pt x="1994449" y="87359"/>
                  </a:lnTo>
                  <a:lnTo>
                    <a:pt x="1951219" y="72579"/>
                  </a:lnTo>
                  <a:lnTo>
                    <a:pt x="1907403" y="59098"/>
                  </a:lnTo>
                  <a:lnTo>
                    <a:pt x="1863025" y="46938"/>
                  </a:lnTo>
                  <a:lnTo>
                    <a:pt x="1818106" y="36124"/>
                  </a:lnTo>
                  <a:lnTo>
                    <a:pt x="1772670" y="26677"/>
                  </a:lnTo>
                  <a:lnTo>
                    <a:pt x="1726740" y="18621"/>
                  </a:lnTo>
                  <a:lnTo>
                    <a:pt x="1680338" y="11978"/>
                  </a:lnTo>
                  <a:lnTo>
                    <a:pt x="1633487" y="6772"/>
                  </a:lnTo>
                  <a:lnTo>
                    <a:pt x="1586211" y="3025"/>
                  </a:lnTo>
                  <a:lnTo>
                    <a:pt x="1538531" y="760"/>
                  </a:lnTo>
                  <a:lnTo>
                    <a:pt x="1490472" y="0"/>
                  </a:lnTo>
                  <a:close/>
                </a:path>
              </a:pathLst>
            </a:custGeom>
            <a:solidFill>
              <a:srgbClr val="FFFFFF"/>
            </a:solidFill>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8" name="object 6"/>
            <p:cNvSpPr/>
            <p:nvPr/>
          </p:nvSpPr>
          <p:spPr>
            <a:xfrm>
              <a:off x="1783565" y="3075201"/>
              <a:ext cx="1196756" cy="1158547"/>
            </a:xfrm>
            <a:custGeom>
              <a:avLst/>
              <a:gdLst/>
              <a:ahLst/>
              <a:cxnLst/>
              <a:rect l="l" t="t" r="r" b="b"/>
              <a:pathLst>
                <a:path w="1399539" h="1277620">
                  <a:moveTo>
                    <a:pt x="1399501" y="1277594"/>
                  </a:moveTo>
                  <a:lnTo>
                    <a:pt x="1391999" y="1230201"/>
                  </a:lnTo>
                  <a:lnTo>
                    <a:pt x="1383020" y="1183315"/>
                  </a:lnTo>
                  <a:lnTo>
                    <a:pt x="1372590" y="1136962"/>
                  </a:lnTo>
                  <a:lnTo>
                    <a:pt x="1360733" y="1091166"/>
                  </a:lnTo>
                  <a:lnTo>
                    <a:pt x="1347475" y="1045952"/>
                  </a:lnTo>
                  <a:lnTo>
                    <a:pt x="1332839" y="1001345"/>
                  </a:lnTo>
                  <a:lnTo>
                    <a:pt x="1316851" y="957368"/>
                  </a:lnTo>
                  <a:lnTo>
                    <a:pt x="1299535" y="914048"/>
                  </a:lnTo>
                  <a:lnTo>
                    <a:pt x="1280916" y="871409"/>
                  </a:lnTo>
                  <a:lnTo>
                    <a:pt x="1261018" y="829475"/>
                  </a:lnTo>
                  <a:lnTo>
                    <a:pt x="1239867" y="788271"/>
                  </a:lnTo>
                  <a:lnTo>
                    <a:pt x="1217486" y="747822"/>
                  </a:lnTo>
                  <a:lnTo>
                    <a:pt x="1193901" y="708153"/>
                  </a:lnTo>
                  <a:lnTo>
                    <a:pt x="1169137" y="669289"/>
                  </a:lnTo>
                  <a:lnTo>
                    <a:pt x="1143217" y="631253"/>
                  </a:lnTo>
                  <a:lnTo>
                    <a:pt x="1116167" y="594071"/>
                  </a:lnTo>
                  <a:lnTo>
                    <a:pt x="1088010" y="557768"/>
                  </a:lnTo>
                  <a:lnTo>
                    <a:pt x="1058773" y="522368"/>
                  </a:lnTo>
                  <a:lnTo>
                    <a:pt x="1028480" y="487895"/>
                  </a:lnTo>
                  <a:lnTo>
                    <a:pt x="997155" y="454376"/>
                  </a:lnTo>
                  <a:lnTo>
                    <a:pt x="964823" y="421834"/>
                  </a:lnTo>
                  <a:lnTo>
                    <a:pt x="931508" y="390294"/>
                  </a:lnTo>
                  <a:lnTo>
                    <a:pt x="897236" y="359781"/>
                  </a:lnTo>
                  <a:lnTo>
                    <a:pt x="862031" y="330320"/>
                  </a:lnTo>
                  <a:lnTo>
                    <a:pt x="825917" y="301935"/>
                  </a:lnTo>
                  <a:lnTo>
                    <a:pt x="788920" y="274651"/>
                  </a:lnTo>
                  <a:lnTo>
                    <a:pt x="751064" y="248493"/>
                  </a:lnTo>
                  <a:lnTo>
                    <a:pt x="712373" y="223485"/>
                  </a:lnTo>
                  <a:lnTo>
                    <a:pt x="672873" y="199652"/>
                  </a:lnTo>
                  <a:lnTo>
                    <a:pt x="632588" y="177020"/>
                  </a:lnTo>
                  <a:lnTo>
                    <a:pt x="591543" y="155612"/>
                  </a:lnTo>
                  <a:lnTo>
                    <a:pt x="549762" y="135453"/>
                  </a:lnTo>
                  <a:lnTo>
                    <a:pt x="507270" y="116569"/>
                  </a:lnTo>
                  <a:lnTo>
                    <a:pt x="464092" y="98983"/>
                  </a:lnTo>
                  <a:lnTo>
                    <a:pt x="420253" y="82721"/>
                  </a:lnTo>
                  <a:lnTo>
                    <a:pt x="375776" y="67807"/>
                  </a:lnTo>
                  <a:lnTo>
                    <a:pt x="330688" y="54266"/>
                  </a:lnTo>
                  <a:lnTo>
                    <a:pt x="285012" y="42123"/>
                  </a:lnTo>
                  <a:lnTo>
                    <a:pt x="238773" y="31402"/>
                  </a:lnTo>
                  <a:lnTo>
                    <a:pt x="191996" y="22128"/>
                  </a:lnTo>
                  <a:lnTo>
                    <a:pt x="144705" y="14326"/>
                  </a:lnTo>
                  <a:lnTo>
                    <a:pt x="96926" y="8021"/>
                  </a:lnTo>
                  <a:lnTo>
                    <a:pt x="48682" y="3237"/>
                  </a:lnTo>
                  <a:lnTo>
                    <a:pt x="0" y="0"/>
                  </a:lnTo>
                </a:path>
              </a:pathLst>
            </a:custGeom>
            <a:ln w="50800">
              <a:solidFill>
                <a:srgbClr val="00959A"/>
              </a:solidFill>
              <a:prstDash val="dot"/>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9" name="object 7"/>
            <p:cNvSpPr/>
            <p:nvPr/>
          </p:nvSpPr>
          <p:spPr>
            <a:xfrm>
              <a:off x="449329" y="3080401"/>
              <a:ext cx="1139742" cy="1221887"/>
            </a:xfrm>
            <a:custGeom>
              <a:avLst/>
              <a:gdLst/>
              <a:ahLst/>
              <a:cxnLst/>
              <a:rect l="l" t="t" r="r" b="b"/>
              <a:pathLst>
                <a:path w="1332864" h="1347470">
                  <a:moveTo>
                    <a:pt x="1332420" y="0"/>
                  </a:moveTo>
                  <a:lnTo>
                    <a:pt x="1284422" y="5643"/>
                  </a:lnTo>
                  <a:lnTo>
                    <a:pt x="1236903" y="12795"/>
                  </a:lnTo>
                  <a:lnTo>
                    <a:pt x="1189886" y="21430"/>
                  </a:lnTo>
                  <a:lnTo>
                    <a:pt x="1143397" y="31524"/>
                  </a:lnTo>
                  <a:lnTo>
                    <a:pt x="1097461" y="43052"/>
                  </a:lnTo>
                  <a:lnTo>
                    <a:pt x="1052101" y="55989"/>
                  </a:lnTo>
                  <a:lnTo>
                    <a:pt x="1007343" y="70311"/>
                  </a:lnTo>
                  <a:lnTo>
                    <a:pt x="963211" y="85992"/>
                  </a:lnTo>
                  <a:lnTo>
                    <a:pt x="919731" y="103009"/>
                  </a:lnTo>
                  <a:lnTo>
                    <a:pt x="876926" y="121336"/>
                  </a:lnTo>
                  <a:lnTo>
                    <a:pt x="834822" y="140948"/>
                  </a:lnTo>
                  <a:lnTo>
                    <a:pt x="793443" y="161821"/>
                  </a:lnTo>
                  <a:lnTo>
                    <a:pt x="752813" y="183930"/>
                  </a:lnTo>
                  <a:lnTo>
                    <a:pt x="712959" y="207251"/>
                  </a:lnTo>
                  <a:lnTo>
                    <a:pt x="673903" y="231758"/>
                  </a:lnTo>
                  <a:lnTo>
                    <a:pt x="635672" y="257427"/>
                  </a:lnTo>
                  <a:lnTo>
                    <a:pt x="598289" y="284233"/>
                  </a:lnTo>
                  <a:lnTo>
                    <a:pt x="561780" y="312152"/>
                  </a:lnTo>
                  <a:lnTo>
                    <a:pt x="526169" y="341158"/>
                  </a:lnTo>
                  <a:lnTo>
                    <a:pt x="491480" y="371226"/>
                  </a:lnTo>
                  <a:lnTo>
                    <a:pt x="457739" y="402333"/>
                  </a:lnTo>
                  <a:lnTo>
                    <a:pt x="424970" y="434454"/>
                  </a:lnTo>
                  <a:lnTo>
                    <a:pt x="393198" y="467563"/>
                  </a:lnTo>
                  <a:lnTo>
                    <a:pt x="362448" y="501636"/>
                  </a:lnTo>
                  <a:lnTo>
                    <a:pt x="332743" y="536648"/>
                  </a:lnTo>
                  <a:lnTo>
                    <a:pt x="304110" y="572574"/>
                  </a:lnTo>
                  <a:lnTo>
                    <a:pt x="276572" y="609390"/>
                  </a:lnTo>
                  <a:lnTo>
                    <a:pt x="250155" y="647071"/>
                  </a:lnTo>
                  <a:lnTo>
                    <a:pt x="224883" y="685592"/>
                  </a:lnTo>
                  <a:lnTo>
                    <a:pt x="200780" y="724929"/>
                  </a:lnTo>
                  <a:lnTo>
                    <a:pt x="177872" y="765056"/>
                  </a:lnTo>
                  <a:lnTo>
                    <a:pt x="156183" y="805950"/>
                  </a:lnTo>
                  <a:lnTo>
                    <a:pt x="135738" y="847584"/>
                  </a:lnTo>
                  <a:lnTo>
                    <a:pt x="116562" y="889935"/>
                  </a:lnTo>
                  <a:lnTo>
                    <a:pt x="98678" y="932978"/>
                  </a:lnTo>
                  <a:lnTo>
                    <a:pt x="82113" y="976687"/>
                  </a:lnTo>
                  <a:lnTo>
                    <a:pt x="66890" y="1021039"/>
                  </a:lnTo>
                  <a:lnTo>
                    <a:pt x="53035" y="1066008"/>
                  </a:lnTo>
                  <a:lnTo>
                    <a:pt x="40572" y="1111570"/>
                  </a:lnTo>
                  <a:lnTo>
                    <a:pt x="29525" y="1157700"/>
                  </a:lnTo>
                  <a:lnTo>
                    <a:pt x="19920" y="1204374"/>
                  </a:lnTo>
                  <a:lnTo>
                    <a:pt x="11781" y="1251566"/>
                  </a:lnTo>
                  <a:lnTo>
                    <a:pt x="5132" y="1299251"/>
                  </a:lnTo>
                  <a:lnTo>
                    <a:pt x="0" y="1347406"/>
                  </a:lnTo>
                </a:path>
              </a:pathLst>
            </a:custGeom>
            <a:ln w="50800">
              <a:solidFill>
                <a:srgbClr val="00959A"/>
              </a:solidFill>
              <a:prstDash val="dot"/>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0" name="object 8"/>
            <p:cNvSpPr/>
            <p:nvPr/>
          </p:nvSpPr>
          <p:spPr>
            <a:xfrm>
              <a:off x="2991983" y="4371057"/>
              <a:ext cx="0" cy="0"/>
            </a:xfrm>
            <a:custGeom>
              <a:avLst/>
              <a:gdLst/>
              <a:ahLst/>
              <a:cxnLst/>
              <a:rect l="l" t="t" r="r" b="b"/>
              <a:pathLst>
                <a:path>
                  <a:moveTo>
                    <a:pt x="0" y="0"/>
                  </a:moveTo>
                  <a:lnTo>
                    <a:pt x="0" y="0"/>
                  </a:lnTo>
                </a:path>
              </a:pathLst>
            </a:custGeom>
            <a:ln w="50800">
              <a:solidFill>
                <a:srgbClr val="00959A"/>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1" name="object 9"/>
            <p:cNvSpPr/>
            <p:nvPr/>
          </p:nvSpPr>
          <p:spPr>
            <a:xfrm>
              <a:off x="1718556" y="3073473"/>
              <a:ext cx="0" cy="0"/>
            </a:xfrm>
            <a:custGeom>
              <a:avLst/>
              <a:gdLst/>
              <a:ahLst/>
              <a:cxnLst/>
              <a:rect l="l" t="t" r="r" b="b"/>
              <a:pathLst>
                <a:path>
                  <a:moveTo>
                    <a:pt x="0" y="0"/>
                  </a:moveTo>
                  <a:lnTo>
                    <a:pt x="0" y="0"/>
                  </a:lnTo>
                </a:path>
              </a:pathLst>
            </a:custGeom>
            <a:ln w="50800">
              <a:solidFill>
                <a:srgbClr val="00959A"/>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2" name="object 10"/>
            <p:cNvSpPr/>
            <p:nvPr/>
          </p:nvSpPr>
          <p:spPr>
            <a:xfrm>
              <a:off x="445128" y="4371057"/>
              <a:ext cx="0" cy="0"/>
            </a:xfrm>
            <a:custGeom>
              <a:avLst/>
              <a:gdLst/>
              <a:ahLst/>
              <a:cxnLst/>
              <a:rect l="l" t="t" r="r" b="b"/>
              <a:pathLst>
                <a:path>
                  <a:moveTo>
                    <a:pt x="0" y="0"/>
                  </a:moveTo>
                  <a:lnTo>
                    <a:pt x="0" y="0"/>
                  </a:lnTo>
                </a:path>
              </a:pathLst>
            </a:custGeom>
            <a:ln w="50800">
              <a:solidFill>
                <a:srgbClr val="00959A"/>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3" name="object 11"/>
            <p:cNvSpPr/>
            <p:nvPr/>
          </p:nvSpPr>
          <p:spPr>
            <a:xfrm>
              <a:off x="748227" y="3400650"/>
              <a:ext cx="1940657" cy="2049339"/>
            </a:xfrm>
            <a:custGeom>
              <a:avLst/>
              <a:gdLst/>
              <a:ahLst/>
              <a:cxnLst/>
              <a:rect l="l" t="t" r="r" b="b"/>
              <a:pathLst>
                <a:path w="2269490" h="2259965">
                  <a:moveTo>
                    <a:pt x="1134745" y="0"/>
                  </a:moveTo>
                  <a:lnTo>
                    <a:pt x="1086777" y="991"/>
                  </a:lnTo>
                  <a:lnTo>
                    <a:pt x="1039317" y="3938"/>
                  </a:lnTo>
                  <a:lnTo>
                    <a:pt x="992404" y="8803"/>
                  </a:lnTo>
                  <a:lnTo>
                    <a:pt x="946077" y="15546"/>
                  </a:lnTo>
                  <a:lnTo>
                    <a:pt x="900375" y="24127"/>
                  </a:lnTo>
                  <a:lnTo>
                    <a:pt x="855339" y="34508"/>
                  </a:lnTo>
                  <a:lnTo>
                    <a:pt x="811007" y="46649"/>
                  </a:lnTo>
                  <a:lnTo>
                    <a:pt x="767419" y="60511"/>
                  </a:lnTo>
                  <a:lnTo>
                    <a:pt x="724615" y="76055"/>
                  </a:lnTo>
                  <a:lnTo>
                    <a:pt x="682632" y="93242"/>
                  </a:lnTo>
                  <a:lnTo>
                    <a:pt x="641512" y="112032"/>
                  </a:lnTo>
                  <a:lnTo>
                    <a:pt x="601293" y="132386"/>
                  </a:lnTo>
                  <a:lnTo>
                    <a:pt x="562015" y="154265"/>
                  </a:lnTo>
                  <a:lnTo>
                    <a:pt x="523717" y="177630"/>
                  </a:lnTo>
                  <a:lnTo>
                    <a:pt x="486438" y="202442"/>
                  </a:lnTo>
                  <a:lnTo>
                    <a:pt x="450219" y="228661"/>
                  </a:lnTo>
                  <a:lnTo>
                    <a:pt x="415097" y="256247"/>
                  </a:lnTo>
                  <a:lnTo>
                    <a:pt x="381113" y="285163"/>
                  </a:lnTo>
                  <a:lnTo>
                    <a:pt x="348307" y="315368"/>
                  </a:lnTo>
                  <a:lnTo>
                    <a:pt x="316716" y="346824"/>
                  </a:lnTo>
                  <a:lnTo>
                    <a:pt x="286382" y="379491"/>
                  </a:lnTo>
                  <a:lnTo>
                    <a:pt x="257342" y="413330"/>
                  </a:lnTo>
                  <a:lnTo>
                    <a:pt x="229638" y="448302"/>
                  </a:lnTo>
                  <a:lnTo>
                    <a:pt x="203307" y="484367"/>
                  </a:lnTo>
                  <a:lnTo>
                    <a:pt x="178389" y="521487"/>
                  </a:lnTo>
                  <a:lnTo>
                    <a:pt x="154924" y="559622"/>
                  </a:lnTo>
                  <a:lnTo>
                    <a:pt x="132952" y="598732"/>
                  </a:lnTo>
                  <a:lnTo>
                    <a:pt x="112511" y="638780"/>
                  </a:lnTo>
                  <a:lnTo>
                    <a:pt x="93640" y="679725"/>
                  </a:lnTo>
                  <a:lnTo>
                    <a:pt x="76380" y="721528"/>
                  </a:lnTo>
                  <a:lnTo>
                    <a:pt x="60770" y="764150"/>
                  </a:lnTo>
                  <a:lnTo>
                    <a:pt x="46848" y="807552"/>
                  </a:lnTo>
                  <a:lnTo>
                    <a:pt x="34655" y="851694"/>
                  </a:lnTo>
                  <a:lnTo>
                    <a:pt x="24230" y="896538"/>
                  </a:lnTo>
                  <a:lnTo>
                    <a:pt x="15612" y="942044"/>
                  </a:lnTo>
                  <a:lnTo>
                    <a:pt x="8841" y="988173"/>
                  </a:lnTo>
                  <a:lnTo>
                    <a:pt x="3955" y="1034886"/>
                  </a:lnTo>
                  <a:lnTo>
                    <a:pt x="995" y="1082143"/>
                  </a:lnTo>
                  <a:lnTo>
                    <a:pt x="0" y="1129906"/>
                  </a:lnTo>
                  <a:lnTo>
                    <a:pt x="995" y="1177668"/>
                  </a:lnTo>
                  <a:lnTo>
                    <a:pt x="3955" y="1224926"/>
                  </a:lnTo>
                  <a:lnTo>
                    <a:pt x="8841" y="1271638"/>
                  </a:lnTo>
                  <a:lnTo>
                    <a:pt x="15612" y="1317767"/>
                  </a:lnTo>
                  <a:lnTo>
                    <a:pt x="24230" y="1363273"/>
                  </a:lnTo>
                  <a:lnTo>
                    <a:pt x="34655" y="1408117"/>
                  </a:lnTo>
                  <a:lnTo>
                    <a:pt x="46848" y="1452260"/>
                  </a:lnTo>
                  <a:lnTo>
                    <a:pt x="60770" y="1495662"/>
                  </a:lnTo>
                  <a:lnTo>
                    <a:pt x="76380" y="1538284"/>
                  </a:lnTo>
                  <a:lnTo>
                    <a:pt x="93640" y="1580087"/>
                  </a:lnTo>
                  <a:lnTo>
                    <a:pt x="112511" y="1621032"/>
                  </a:lnTo>
                  <a:lnTo>
                    <a:pt x="132952" y="1661079"/>
                  </a:lnTo>
                  <a:lnTo>
                    <a:pt x="154924" y="1700190"/>
                  </a:lnTo>
                  <a:lnTo>
                    <a:pt x="178389" y="1738325"/>
                  </a:lnTo>
                  <a:lnTo>
                    <a:pt x="203307" y="1775444"/>
                  </a:lnTo>
                  <a:lnTo>
                    <a:pt x="229638" y="1811510"/>
                  </a:lnTo>
                  <a:lnTo>
                    <a:pt x="257342" y="1846481"/>
                  </a:lnTo>
                  <a:lnTo>
                    <a:pt x="286382" y="1880320"/>
                  </a:lnTo>
                  <a:lnTo>
                    <a:pt x="316716" y="1912987"/>
                  </a:lnTo>
                  <a:lnTo>
                    <a:pt x="348307" y="1944443"/>
                  </a:lnTo>
                  <a:lnTo>
                    <a:pt x="381113" y="1974649"/>
                  </a:lnTo>
                  <a:lnTo>
                    <a:pt x="415097" y="2003564"/>
                  </a:lnTo>
                  <a:lnTo>
                    <a:pt x="450219" y="2031151"/>
                  </a:lnTo>
                  <a:lnTo>
                    <a:pt x="486438" y="2057370"/>
                  </a:lnTo>
                  <a:lnTo>
                    <a:pt x="523717" y="2082181"/>
                  </a:lnTo>
                  <a:lnTo>
                    <a:pt x="562015" y="2105546"/>
                  </a:lnTo>
                  <a:lnTo>
                    <a:pt x="601293" y="2127425"/>
                  </a:lnTo>
                  <a:lnTo>
                    <a:pt x="641512" y="2147780"/>
                  </a:lnTo>
                  <a:lnTo>
                    <a:pt x="682632" y="2166570"/>
                  </a:lnTo>
                  <a:lnTo>
                    <a:pt x="724615" y="2183756"/>
                  </a:lnTo>
                  <a:lnTo>
                    <a:pt x="767419" y="2199300"/>
                  </a:lnTo>
                  <a:lnTo>
                    <a:pt x="811007" y="2213162"/>
                  </a:lnTo>
                  <a:lnTo>
                    <a:pt x="855339" y="2225304"/>
                  </a:lnTo>
                  <a:lnTo>
                    <a:pt x="900375" y="2235684"/>
                  </a:lnTo>
                  <a:lnTo>
                    <a:pt x="946077" y="2244266"/>
                  </a:lnTo>
                  <a:lnTo>
                    <a:pt x="992404" y="2251008"/>
                  </a:lnTo>
                  <a:lnTo>
                    <a:pt x="1039317" y="2255873"/>
                  </a:lnTo>
                  <a:lnTo>
                    <a:pt x="1086777" y="2258821"/>
                  </a:lnTo>
                  <a:lnTo>
                    <a:pt x="1134745" y="2259812"/>
                  </a:lnTo>
                  <a:lnTo>
                    <a:pt x="1182712" y="2258821"/>
                  </a:lnTo>
                  <a:lnTo>
                    <a:pt x="1230172" y="2255873"/>
                  </a:lnTo>
                  <a:lnTo>
                    <a:pt x="1277085" y="2251008"/>
                  </a:lnTo>
                  <a:lnTo>
                    <a:pt x="1323412" y="2244266"/>
                  </a:lnTo>
                  <a:lnTo>
                    <a:pt x="1369114" y="2235684"/>
                  </a:lnTo>
                  <a:lnTo>
                    <a:pt x="1414150" y="2225304"/>
                  </a:lnTo>
                  <a:lnTo>
                    <a:pt x="1458482" y="2213162"/>
                  </a:lnTo>
                  <a:lnTo>
                    <a:pt x="1502070" y="2199300"/>
                  </a:lnTo>
                  <a:lnTo>
                    <a:pt x="1544874" y="2183756"/>
                  </a:lnTo>
                  <a:lnTo>
                    <a:pt x="1586857" y="2166570"/>
                  </a:lnTo>
                  <a:lnTo>
                    <a:pt x="1627977" y="2147780"/>
                  </a:lnTo>
                  <a:lnTo>
                    <a:pt x="1668196" y="2127425"/>
                  </a:lnTo>
                  <a:lnTo>
                    <a:pt x="1707474" y="2105546"/>
                  </a:lnTo>
                  <a:lnTo>
                    <a:pt x="1745772" y="2082181"/>
                  </a:lnTo>
                  <a:lnTo>
                    <a:pt x="1783051" y="2057370"/>
                  </a:lnTo>
                  <a:lnTo>
                    <a:pt x="1819270" y="2031151"/>
                  </a:lnTo>
                  <a:lnTo>
                    <a:pt x="1854392" y="2003564"/>
                  </a:lnTo>
                  <a:lnTo>
                    <a:pt x="1888376" y="1974649"/>
                  </a:lnTo>
                  <a:lnTo>
                    <a:pt x="1921182" y="1944443"/>
                  </a:lnTo>
                  <a:lnTo>
                    <a:pt x="1952773" y="1912987"/>
                  </a:lnTo>
                  <a:lnTo>
                    <a:pt x="1983107" y="1880320"/>
                  </a:lnTo>
                  <a:lnTo>
                    <a:pt x="2012147" y="1846481"/>
                  </a:lnTo>
                  <a:lnTo>
                    <a:pt x="2039851" y="1811510"/>
                  </a:lnTo>
                  <a:lnTo>
                    <a:pt x="2066182" y="1775444"/>
                  </a:lnTo>
                  <a:lnTo>
                    <a:pt x="2091100" y="1738325"/>
                  </a:lnTo>
                  <a:lnTo>
                    <a:pt x="2114565" y="1700190"/>
                  </a:lnTo>
                  <a:lnTo>
                    <a:pt x="2136537" y="1661079"/>
                  </a:lnTo>
                  <a:lnTo>
                    <a:pt x="2156978" y="1621032"/>
                  </a:lnTo>
                  <a:lnTo>
                    <a:pt x="2175849" y="1580087"/>
                  </a:lnTo>
                  <a:lnTo>
                    <a:pt x="2193109" y="1538284"/>
                  </a:lnTo>
                  <a:lnTo>
                    <a:pt x="2208719" y="1495662"/>
                  </a:lnTo>
                  <a:lnTo>
                    <a:pt x="2222641" y="1452260"/>
                  </a:lnTo>
                  <a:lnTo>
                    <a:pt x="2234834" y="1408117"/>
                  </a:lnTo>
                  <a:lnTo>
                    <a:pt x="2245259" y="1363273"/>
                  </a:lnTo>
                  <a:lnTo>
                    <a:pt x="2253877" y="1317767"/>
                  </a:lnTo>
                  <a:lnTo>
                    <a:pt x="2260648" y="1271638"/>
                  </a:lnTo>
                  <a:lnTo>
                    <a:pt x="2265534" y="1224926"/>
                  </a:lnTo>
                  <a:lnTo>
                    <a:pt x="2268494" y="1177668"/>
                  </a:lnTo>
                  <a:lnTo>
                    <a:pt x="2269490" y="1129906"/>
                  </a:lnTo>
                  <a:lnTo>
                    <a:pt x="2268494" y="1082143"/>
                  </a:lnTo>
                  <a:lnTo>
                    <a:pt x="2265534" y="1034886"/>
                  </a:lnTo>
                  <a:lnTo>
                    <a:pt x="2260648" y="988173"/>
                  </a:lnTo>
                  <a:lnTo>
                    <a:pt x="2253877" y="942044"/>
                  </a:lnTo>
                  <a:lnTo>
                    <a:pt x="2245259" y="896538"/>
                  </a:lnTo>
                  <a:lnTo>
                    <a:pt x="2234834" y="851694"/>
                  </a:lnTo>
                  <a:lnTo>
                    <a:pt x="2222641" y="807552"/>
                  </a:lnTo>
                  <a:lnTo>
                    <a:pt x="2208719" y="764150"/>
                  </a:lnTo>
                  <a:lnTo>
                    <a:pt x="2193109" y="721528"/>
                  </a:lnTo>
                  <a:lnTo>
                    <a:pt x="2175849" y="679725"/>
                  </a:lnTo>
                  <a:lnTo>
                    <a:pt x="2156978" y="638780"/>
                  </a:lnTo>
                  <a:lnTo>
                    <a:pt x="2136537" y="598732"/>
                  </a:lnTo>
                  <a:lnTo>
                    <a:pt x="2114565" y="559622"/>
                  </a:lnTo>
                  <a:lnTo>
                    <a:pt x="2091100" y="521487"/>
                  </a:lnTo>
                  <a:lnTo>
                    <a:pt x="2066182" y="484367"/>
                  </a:lnTo>
                  <a:lnTo>
                    <a:pt x="2039851" y="448302"/>
                  </a:lnTo>
                  <a:lnTo>
                    <a:pt x="2012147" y="413330"/>
                  </a:lnTo>
                  <a:lnTo>
                    <a:pt x="1983107" y="379491"/>
                  </a:lnTo>
                  <a:lnTo>
                    <a:pt x="1952773" y="346824"/>
                  </a:lnTo>
                  <a:lnTo>
                    <a:pt x="1921182" y="315368"/>
                  </a:lnTo>
                  <a:lnTo>
                    <a:pt x="1888376" y="285163"/>
                  </a:lnTo>
                  <a:lnTo>
                    <a:pt x="1854392" y="256247"/>
                  </a:lnTo>
                  <a:lnTo>
                    <a:pt x="1819270" y="228661"/>
                  </a:lnTo>
                  <a:lnTo>
                    <a:pt x="1783051" y="202442"/>
                  </a:lnTo>
                  <a:lnTo>
                    <a:pt x="1745772" y="177630"/>
                  </a:lnTo>
                  <a:lnTo>
                    <a:pt x="1707474" y="154265"/>
                  </a:lnTo>
                  <a:lnTo>
                    <a:pt x="1668196" y="132386"/>
                  </a:lnTo>
                  <a:lnTo>
                    <a:pt x="1627977" y="112032"/>
                  </a:lnTo>
                  <a:lnTo>
                    <a:pt x="1586857" y="93242"/>
                  </a:lnTo>
                  <a:lnTo>
                    <a:pt x="1544874" y="76055"/>
                  </a:lnTo>
                  <a:lnTo>
                    <a:pt x="1502070" y="60511"/>
                  </a:lnTo>
                  <a:lnTo>
                    <a:pt x="1458482" y="46649"/>
                  </a:lnTo>
                  <a:lnTo>
                    <a:pt x="1414150" y="34508"/>
                  </a:lnTo>
                  <a:lnTo>
                    <a:pt x="1369114" y="24127"/>
                  </a:lnTo>
                  <a:lnTo>
                    <a:pt x="1323412" y="15546"/>
                  </a:lnTo>
                  <a:lnTo>
                    <a:pt x="1277085" y="8803"/>
                  </a:lnTo>
                  <a:lnTo>
                    <a:pt x="1230172" y="3938"/>
                  </a:lnTo>
                  <a:lnTo>
                    <a:pt x="1182712" y="991"/>
                  </a:lnTo>
                  <a:lnTo>
                    <a:pt x="1134745" y="0"/>
                  </a:lnTo>
                  <a:close/>
                </a:path>
              </a:pathLst>
            </a:custGeom>
            <a:solidFill>
              <a:srgbClr val="00959A"/>
            </a:solidFill>
            <a:effectLst>
              <a:outerShdw blurRad="50800" dist="50800" dir="5400000" algn="ctr" rotWithShape="0">
                <a:schemeClr val="bg1">
                  <a:lumMod val="85000"/>
                </a:schemeClr>
              </a:outerShdw>
            </a:effectLst>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4" name="object 12"/>
            <p:cNvSpPr/>
            <p:nvPr/>
          </p:nvSpPr>
          <p:spPr>
            <a:xfrm>
              <a:off x="748227" y="3400651"/>
              <a:ext cx="1940657" cy="2049339"/>
            </a:xfrm>
            <a:custGeom>
              <a:avLst/>
              <a:gdLst/>
              <a:ahLst/>
              <a:cxnLst/>
              <a:rect l="l" t="t" r="r" b="b"/>
              <a:pathLst>
                <a:path w="2269490" h="2259965">
                  <a:moveTo>
                    <a:pt x="1134745" y="2259812"/>
                  </a:moveTo>
                  <a:lnTo>
                    <a:pt x="1182712" y="2258821"/>
                  </a:lnTo>
                  <a:lnTo>
                    <a:pt x="1230172" y="2255873"/>
                  </a:lnTo>
                  <a:lnTo>
                    <a:pt x="1277085" y="2251008"/>
                  </a:lnTo>
                  <a:lnTo>
                    <a:pt x="1323412" y="2244266"/>
                  </a:lnTo>
                  <a:lnTo>
                    <a:pt x="1369114" y="2235684"/>
                  </a:lnTo>
                  <a:lnTo>
                    <a:pt x="1414150" y="2225304"/>
                  </a:lnTo>
                  <a:lnTo>
                    <a:pt x="1458482" y="2213162"/>
                  </a:lnTo>
                  <a:lnTo>
                    <a:pt x="1502070" y="2199300"/>
                  </a:lnTo>
                  <a:lnTo>
                    <a:pt x="1544874" y="2183756"/>
                  </a:lnTo>
                  <a:lnTo>
                    <a:pt x="1586857" y="2166570"/>
                  </a:lnTo>
                  <a:lnTo>
                    <a:pt x="1627977" y="2147780"/>
                  </a:lnTo>
                  <a:lnTo>
                    <a:pt x="1668196" y="2127425"/>
                  </a:lnTo>
                  <a:lnTo>
                    <a:pt x="1707474" y="2105546"/>
                  </a:lnTo>
                  <a:lnTo>
                    <a:pt x="1745772" y="2082181"/>
                  </a:lnTo>
                  <a:lnTo>
                    <a:pt x="1783051" y="2057370"/>
                  </a:lnTo>
                  <a:lnTo>
                    <a:pt x="1819270" y="2031151"/>
                  </a:lnTo>
                  <a:lnTo>
                    <a:pt x="1854392" y="2003564"/>
                  </a:lnTo>
                  <a:lnTo>
                    <a:pt x="1888376" y="1974649"/>
                  </a:lnTo>
                  <a:lnTo>
                    <a:pt x="1921182" y="1944443"/>
                  </a:lnTo>
                  <a:lnTo>
                    <a:pt x="1952773" y="1912987"/>
                  </a:lnTo>
                  <a:lnTo>
                    <a:pt x="1983107" y="1880320"/>
                  </a:lnTo>
                  <a:lnTo>
                    <a:pt x="2012147" y="1846481"/>
                  </a:lnTo>
                  <a:lnTo>
                    <a:pt x="2039851" y="1811510"/>
                  </a:lnTo>
                  <a:lnTo>
                    <a:pt x="2066182" y="1775444"/>
                  </a:lnTo>
                  <a:lnTo>
                    <a:pt x="2091100" y="1738325"/>
                  </a:lnTo>
                  <a:lnTo>
                    <a:pt x="2114565" y="1700190"/>
                  </a:lnTo>
                  <a:lnTo>
                    <a:pt x="2136537" y="1661079"/>
                  </a:lnTo>
                  <a:lnTo>
                    <a:pt x="2156978" y="1621032"/>
                  </a:lnTo>
                  <a:lnTo>
                    <a:pt x="2175849" y="1580087"/>
                  </a:lnTo>
                  <a:lnTo>
                    <a:pt x="2193109" y="1538284"/>
                  </a:lnTo>
                  <a:lnTo>
                    <a:pt x="2208719" y="1495662"/>
                  </a:lnTo>
                  <a:lnTo>
                    <a:pt x="2222641" y="1452260"/>
                  </a:lnTo>
                  <a:lnTo>
                    <a:pt x="2234834" y="1408117"/>
                  </a:lnTo>
                  <a:lnTo>
                    <a:pt x="2245259" y="1363273"/>
                  </a:lnTo>
                  <a:lnTo>
                    <a:pt x="2253877" y="1317767"/>
                  </a:lnTo>
                  <a:lnTo>
                    <a:pt x="2260648" y="1271638"/>
                  </a:lnTo>
                  <a:lnTo>
                    <a:pt x="2265534" y="1224926"/>
                  </a:lnTo>
                  <a:lnTo>
                    <a:pt x="2268494" y="1177668"/>
                  </a:lnTo>
                  <a:lnTo>
                    <a:pt x="2269490" y="1129906"/>
                  </a:lnTo>
                  <a:lnTo>
                    <a:pt x="2268494" y="1082143"/>
                  </a:lnTo>
                  <a:lnTo>
                    <a:pt x="2265534" y="1034886"/>
                  </a:lnTo>
                  <a:lnTo>
                    <a:pt x="2260648" y="988173"/>
                  </a:lnTo>
                  <a:lnTo>
                    <a:pt x="2253877" y="942044"/>
                  </a:lnTo>
                  <a:lnTo>
                    <a:pt x="2245259" y="896538"/>
                  </a:lnTo>
                  <a:lnTo>
                    <a:pt x="2234834" y="851694"/>
                  </a:lnTo>
                  <a:lnTo>
                    <a:pt x="2222641" y="807552"/>
                  </a:lnTo>
                  <a:lnTo>
                    <a:pt x="2208719" y="764150"/>
                  </a:lnTo>
                  <a:lnTo>
                    <a:pt x="2193109" y="721528"/>
                  </a:lnTo>
                  <a:lnTo>
                    <a:pt x="2175849" y="679725"/>
                  </a:lnTo>
                  <a:lnTo>
                    <a:pt x="2156978" y="638780"/>
                  </a:lnTo>
                  <a:lnTo>
                    <a:pt x="2136537" y="598732"/>
                  </a:lnTo>
                  <a:lnTo>
                    <a:pt x="2114565" y="559622"/>
                  </a:lnTo>
                  <a:lnTo>
                    <a:pt x="2091100" y="521487"/>
                  </a:lnTo>
                  <a:lnTo>
                    <a:pt x="2066182" y="484367"/>
                  </a:lnTo>
                  <a:lnTo>
                    <a:pt x="2039851" y="448302"/>
                  </a:lnTo>
                  <a:lnTo>
                    <a:pt x="2012147" y="413330"/>
                  </a:lnTo>
                  <a:lnTo>
                    <a:pt x="1983107" y="379491"/>
                  </a:lnTo>
                  <a:lnTo>
                    <a:pt x="1952773" y="346824"/>
                  </a:lnTo>
                  <a:lnTo>
                    <a:pt x="1921182" y="315368"/>
                  </a:lnTo>
                  <a:lnTo>
                    <a:pt x="1888376" y="285163"/>
                  </a:lnTo>
                  <a:lnTo>
                    <a:pt x="1854392" y="256247"/>
                  </a:lnTo>
                  <a:lnTo>
                    <a:pt x="1819270" y="228661"/>
                  </a:lnTo>
                  <a:lnTo>
                    <a:pt x="1783051" y="202442"/>
                  </a:lnTo>
                  <a:lnTo>
                    <a:pt x="1745772" y="177630"/>
                  </a:lnTo>
                  <a:lnTo>
                    <a:pt x="1707474" y="154265"/>
                  </a:lnTo>
                  <a:lnTo>
                    <a:pt x="1668196" y="132386"/>
                  </a:lnTo>
                  <a:lnTo>
                    <a:pt x="1627977" y="112032"/>
                  </a:lnTo>
                  <a:lnTo>
                    <a:pt x="1586857" y="93242"/>
                  </a:lnTo>
                  <a:lnTo>
                    <a:pt x="1544874" y="76055"/>
                  </a:lnTo>
                  <a:lnTo>
                    <a:pt x="1502070" y="60511"/>
                  </a:lnTo>
                  <a:lnTo>
                    <a:pt x="1458482" y="46649"/>
                  </a:lnTo>
                  <a:lnTo>
                    <a:pt x="1414150" y="34508"/>
                  </a:lnTo>
                  <a:lnTo>
                    <a:pt x="1369114" y="24127"/>
                  </a:lnTo>
                  <a:lnTo>
                    <a:pt x="1323412" y="15546"/>
                  </a:lnTo>
                  <a:lnTo>
                    <a:pt x="1277085" y="8803"/>
                  </a:lnTo>
                  <a:lnTo>
                    <a:pt x="1230172" y="3938"/>
                  </a:lnTo>
                  <a:lnTo>
                    <a:pt x="1182712" y="991"/>
                  </a:lnTo>
                  <a:lnTo>
                    <a:pt x="1134745" y="0"/>
                  </a:lnTo>
                  <a:lnTo>
                    <a:pt x="1086777" y="991"/>
                  </a:lnTo>
                  <a:lnTo>
                    <a:pt x="1039317" y="3938"/>
                  </a:lnTo>
                  <a:lnTo>
                    <a:pt x="992404" y="8803"/>
                  </a:lnTo>
                  <a:lnTo>
                    <a:pt x="946077" y="15546"/>
                  </a:lnTo>
                  <a:lnTo>
                    <a:pt x="900375" y="24127"/>
                  </a:lnTo>
                  <a:lnTo>
                    <a:pt x="855339" y="34508"/>
                  </a:lnTo>
                  <a:lnTo>
                    <a:pt x="811007" y="46649"/>
                  </a:lnTo>
                  <a:lnTo>
                    <a:pt x="767419" y="60511"/>
                  </a:lnTo>
                  <a:lnTo>
                    <a:pt x="724615" y="76055"/>
                  </a:lnTo>
                  <a:lnTo>
                    <a:pt x="682632" y="93242"/>
                  </a:lnTo>
                  <a:lnTo>
                    <a:pt x="641512" y="112032"/>
                  </a:lnTo>
                  <a:lnTo>
                    <a:pt x="601293" y="132386"/>
                  </a:lnTo>
                  <a:lnTo>
                    <a:pt x="562015" y="154265"/>
                  </a:lnTo>
                  <a:lnTo>
                    <a:pt x="523717" y="177630"/>
                  </a:lnTo>
                  <a:lnTo>
                    <a:pt x="486438" y="202442"/>
                  </a:lnTo>
                  <a:lnTo>
                    <a:pt x="450219" y="228661"/>
                  </a:lnTo>
                  <a:lnTo>
                    <a:pt x="415097" y="256247"/>
                  </a:lnTo>
                  <a:lnTo>
                    <a:pt x="381113" y="285163"/>
                  </a:lnTo>
                  <a:lnTo>
                    <a:pt x="348307" y="315368"/>
                  </a:lnTo>
                  <a:lnTo>
                    <a:pt x="316716" y="346824"/>
                  </a:lnTo>
                  <a:lnTo>
                    <a:pt x="286382" y="379491"/>
                  </a:lnTo>
                  <a:lnTo>
                    <a:pt x="257342" y="413330"/>
                  </a:lnTo>
                  <a:lnTo>
                    <a:pt x="229638" y="448302"/>
                  </a:lnTo>
                  <a:lnTo>
                    <a:pt x="203307" y="484367"/>
                  </a:lnTo>
                  <a:lnTo>
                    <a:pt x="178389" y="521487"/>
                  </a:lnTo>
                  <a:lnTo>
                    <a:pt x="154924" y="559622"/>
                  </a:lnTo>
                  <a:lnTo>
                    <a:pt x="132952" y="598732"/>
                  </a:lnTo>
                  <a:lnTo>
                    <a:pt x="112511" y="638780"/>
                  </a:lnTo>
                  <a:lnTo>
                    <a:pt x="93640" y="679725"/>
                  </a:lnTo>
                  <a:lnTo>
                    <a:pt x="76380" y="721528"/>
                  </a:lnTo>
                  <a:lnTo>
                    <a:pt x="60770" y="764150"/>
                  </a:lnTo>
                  <a:lnTo>
                    <a:pt x="46848" y="807552"/>
                  </a:lnTo>
                  <a:lnTo>
                    <a:pt x="34655" y="851694"/>
                  </a:lnTo>
                  <a:lnTo>
                    <a:pt x="24230" y="896538"/>
                  </a:lnTo>
                  <a:lnTo>
                    <a:pt x="15612" y="942044"/>
                  </a:lnTo>
                  <a:lnTo>
                    <a:pt x="8841" y="988173"/>
                  </a:lnTo>
                  <a:lnTo>
                    <a:pt x="3955" y="1034886"/>
                  </a:lnTo>
                  <a:lnTo>
                    <a:pt x="995" y="1082143"/>
                  </a:lnTo>
                  <a:lnTo>
                    <a:pt x="0" y="1129906"/>
                  </a:lnTo>
                  <a:lnTo>
                    <a:pt x="995" y="1177668"/>
                  </a:lnTo>
                  <a:lnTo>
                    <a:pt x="3955" y="1224926"/>
                  </a:lnTo>
                  <a:lnTo>
                    <a:pt x="8841" y="1271638"/>
                  </a:lnTo>
                  <a:lnTo>
                    <a:pt x="15612" y="1317767"/>
                  </a:lnTo>
                  <a:lnTo>
                    <a:pt x="24230" y="1363273"/>
                  </a:lnTo>
                  <a:lnTo>
                    <a:pt x="34655" y="1408117"/>
                  </a:lnTo>
                  <a:lnTo>
                    <a:pt x="46848" y="1452260"/>
                  </a:lnTo>
                  <a:lnTo>
                    <a:pt x="60770" y="1495662"/>
                  </a:lnTo>
                  <a:lnTo>
                    <a:pt x="76380" y="1538284"/>
                  </a:lnTo>
                  <a:lnTo>
                    <a:pt x="93640" y="1580087"/>
                  </a:lnTo>
                  <a:lnTo>
                    <a:pt x="112511" y="1621032"/>
                  </a:lnTo>
                  <a:lnTo>
                    <a:pt x="132952" y="1661079"/>
                  </a:lnTo>
                  <a:lnTo>
                    <a:pt x="154924" y="1700190"/>
                  </a:lnTo>
                  <a:lnTo>
                    <a:pt x="178389" y="1738325"/>
                  </a:lnTo>
                  <a:lnTo>
                    <a:pt x="203307" y="1775444"/>
                  </a:lnTo>
                  <a:lnTo>
                    <a:pt x="229638" y="1811510"/>
                  </a:lnTo>
                  <a:lnTo>
                    <a:pt x="257342" y="1846481"/>
                  </a:lnTo>
                  <a:lnTo>
                    <a:pt x="286382" y="1880320"/>
                  </a:lnTo>
                  <a:lnTo>
                    <a:pt x="316716" y="1912987"/>
                  </a:lnTo>
                  <a:lnTo>
                    <a:pt x="348307" y="1944443"/>
                  </a:lnTo>
                  <a:lnTo>
                    <a:pt x="381113" y="1974649"/>
                  </a:lnTo>
                  <a:lnTo>
                    <a:pt x="415097" y="2003564"/>
                  </a:lnTo>
                  <a:lnTo>
                    <a:pt x="450219" y="2031151"/>
                  </a:lnTo>
                  <a:lnTo>
                    <a:pt x="486438" y="2057370"/>
                  </a:lnTo>
                  <a:lnTo>
                    <a:pt x="523717" y="2082181"/>
                  </a:lnTo>
                  <a:lnTo>
                    <a:pt x="562015" y="2105546"/>
                  </a:lnTo>
                  <a:lnTo>
                    <a:pt x="601293" y="2127425"/>
                  </a:lnTo>
                  <a:lnTo>
                    <a:pt x="641512" y="2147780"/>
                  </a:lnTo>
                  <a:lnTo>
                    <a:pt x="682632" y="2166570"/>
                  </a:lnTo>
                  <a:lnTo>
                    <a:pt x="724615" y="2183756"/>
                  </a:lnTo>
                  <a:lnTo>
                    <a:pt x="767419" y="2199300"/>
                  </a:lnTo>
                  <a:lnTo>
                    <a:pt x="811007" y="2213162"/>
                  </a:lnTo>
                  <a:lnTo>
                    <a:pt x="855339" y="2225304"/>
                  </a:lnTo>
                  <a:lnTo>
                    <a:pt x="900375" y="2235684"/>
                  </a:lnTo>
                  <a:lnTo>
                    <a:pt x="946077" y="2244266"/>
                  </a:lnTo>
                  <a:lnTo>
                    <a:pt x="992404" y="2251008"/>
                  </a:lnTo>
                  <a:lnTo>
                    <a:pt x="1039317" y="2255873"/>
                  </a:lnTo>
                  <a:lnTo>
                    <a:pt x="1086777" y="2258821"/>
                  </a:lnTo>
                  <a:lnTo>
                    <a:pt x="1134745" y="2259812"/>
                  </a:lnTo>
                  <a:close/>
                </a:path>
              </a:pathLst>
            </a:custGeom>
            <a:ln w="133985">
              <a:solidFill>
                <a:srgbClr val="FFFFFF"/>
              </a:solidFill>
            </a:ln>
            <a:effectLst>
              <a:outerShdw blurRad="546100" dist="50800" dir="5400000" algn="ctr" rotWithShape="0">
                <a:schemeClr val="bg1">
                  <a:lumMod val="65000"/>
                </a:schemeClr>
              </a:outerShdw>
            </a:effectLst>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5" name="object 13"/>
            <p:cNvSpPr/>
            <p:nvPr/>
          </p:nvSpPr>
          <p:spPr>
            <a:xfrm>
              <a:off x="3296681" y="3043096"/>
              <a:ext cx="2549895" cy="2704044"/>
            </a:xfrm>
            <a:custGeom>
              <a:avLst/>
              <a:gdLst/>
              <a:ahLst/>
              <a:cxnLst/>
              <a:rect l="l" t="t" r="r" b="b"/>
              <a:pathLst>
                <a:path w="2981959" h="2981959">
                  <a:moveTo>
                    <a:pt x="1490713" y="0"/>
                  </a:moveTo>
                  <a:lnTo>
                    <a:pt x="1442467" y="765"/>
                  </a:lnTo>
                  <a:lnTo>
                    <a:pt x="1394604" y="3048"/>
                  </a:lnTo>
                  <a:lnTo>
                    <a:pt x="1347146" y="6824"/>
                  </a:lnTo>
                  <a:lnTo>
                    <a:pt x="1300118" y="12069"/>
                  </a:lnTo>
                  <a:lnTo>
                    <a:pt x="1253542" y="18762"/>
                  </a:lnTo>
                  <a:lnTo>
                    <a:pt x="1207441" y="26879"/>
                  </a:lnTo>
                  <a:lnTo>
                    <a:pt x="1161839" y="36397"/>
                  </a:lnTo>
                  <a:lnTo>
                    <a:pt x="1116758" y="47292"/>
                  </a:lnTo>
                  <a:lnTo>
                    <a:pt x="1072222" y="59542"/>
                  </a:lnTo>
                  <a:lnTo>
                    <a:pt x="1028254" y="73123"/>
                  </a:lnTo>
                  <a:lnTo>
                    <a:pt x="984877" y="88012"/>
                  </a:lnTo>
                  <a:lnTo>
                    <a:pt x="942113" y="104186"/>
                  </a:lnTo>
                  <a:lnTo>
                    <a:pt x="899987" y="121623"/>
                  </a:lnTo>
                  <a:lnTo>
                    <a:pt x="858522" y="140298"/>
                  </a:lnTo>
                  <a:lnTo>
                    <a:pt x="817740" y="160188"/>
                  </a:lnTo>
                  <a:lnTo>
                    <a:pt x="777665" y="181272"/>
                  </a:lnTo>
                  <a:lnTo>
                    <a:pt x="738319" y="203525"/>
                  </a:lnTo>
                  <a:lnTo>
                    <a:pt x="699727" y="226924"/>
                  </a:lnTo>
                  <a:lnTo>
                    <a:pt x="661910" y="251446"/>
                  </a:lnTo>
                  <a:lnTo>
                    <a:pt x="624893" y="277068"/>
                  </a:lnTo>
                  <a:lnTo>
                    <a:pt x="588698" y="303767"/>
                  </a:lnTo>
                  <a:lnTo>
                    <a:pt x="553348" y="331519"/>
                  </a:lnTo>
                  <a:lnTo>
                    <a:pt x="518868" y="360303"/>
                  </a:lnTo>
                  <a:lnTo>
                    <a:pt x="485279" y="390093"/>
                  </a:lnTo>
                  <a:lnTo>
                    <a:pt x="452604" y="420868"/>
                  </a:lnTo>
                  <a:lnTo>
                    <a:pt x="420868" y="452604"/>
                  </a:lnTo>
                  <a:lnTo>
                    <a:pt x="390093" y="485279"/>
                  </a:lnTo>
                  <a:lnTo>
                    <a:pt x="360303" y="518868"/>
                  </a:lnTo>
                  <a:lnTo>
                    <a:pt x="331519" y="553348"/>
                  </a:lnTo>
                  <a:lnTo>
                    <a:pt x="303767" y="588698"/>
                  </a:lnTo>
                  <a:lnTo>
                    <a:pt x="277068" y="624893"/>
                  </a:lnTo>
                  <a:lnTo>
                    <a:pt x="251446" y="661910"/>
                  </a:lnTo>
                  <a:lnTo>
                    <a:pt x="226924" y="699727"/>
                  </a:lnTo>
                  <a:lnTo>
                    <a:pt x="203525" y="738319"/>
                  </a:lnTo>
                  <a:lnTo>
                    <a:pt x="181272" y="777665"/>
                  </a:lnTo>
                  <a:lnTo>
                    <a:pt x="160188" y="817740"/>
                  </a:lnTo>
                  <a:lnTo>
                    <a:pt x="140298" y="858522"/>
                  </a:lnTo>
                  <a:lnTo>
                    <a:pt x="121623" y="899987"/>
                  </a:lnTo>
                  <a:lnTo>
                    <a:pt x="104186" y="942113"/>
                  </a:lnTo>
                  <a:lnTo>
                    <a:pt x="88012" y="984877"/>
                  </a:lnTo>
                  <a:lnTo>
                    <a:pt x="73123" y="1028254"/>
                  </a:lnTo>
                  <a:lnTo>
                    <a:pt x="59542" y="1072222"/>
                  </a:lnTo>
                  <a:lnTo>
                    <a:pt x="47292" y="1116758"/>
                  </a:lnTo>
                  <a:lnTo>
                    <a:pt x="36397" y="1161839"/>
                  </a:lnTo>
                  <a:lnTo>
                    <a:pt x="26879" y="1207441"/>
                  </a:lnTo>
                  <a:lnTo>
                    <a:pt x="18762" y="1253542"/>
                  </a:lnTo>
                  <a:lnTo>
                    <a:pt x="12069" y="1300118"/>
                  </a:lnTo>
                  <a:lnTo>
                    <a:pt x="6824" y="1347146"/>
                  </a:lnTo>
                  <a:lnTo>
                    <a:pt x="3048" y="1394604"/>
                  </a:lnTo>
                  <a:lnTo>
                    <a:pt x="765" y="1442467"/>
                  </a:lnTo>
                  <a:lnTo>
                    <a:pt x="0" y="1490713"/>
                  </a:lnTo>
                  <a:lnTo>
                    <a:pt x="765" y="1538959"/>
                  </a:lnTo>
                  <a:lnTo>
                    <a:pt x="3048" y="1586822"/>
                  </a:lnTo>
                  <a:lnTo>
                    <a:pt x="6824" y="1634279"/>
                  </a:lnTo>
                  <a:lnTo>
                    <a:pt x="12069" y="1681307"/>
                  </a:lnTo>
                  <a:lnTo>
                    <a:pt x="18762" y="1727884"/>
                  </a:lnTo>
                  <a:lnTo>
                    <a:pt x="26879" y="1773984"/>
                  </a:lnTo>
                  <a:lnTo>
                    <a:pt x="36397" y="1819587"/>
                  </a:lnTo>
                  <a:lnTo>
                    <a:pt x="47292" y="1864667"/>
                  </a:lnTo>
                  <a:lnTo>
                    <a:pt x="59542" y="1909204"/>
                  </a:lnTo>
                  <a:lnTo>
                    <a:pt x="73123" y="1953172"/>
                  </a:lnTo>
                  <a:lnTo>
                    <a:pt x="88012" y="1996549"/>
                  </a:lnTo>
                  <a:lnTo>
                    <a:pt x="104186" y="2039312"/>
                  </a:lnTo>
                  <a:lnTo>
                    <a:pt x="121623" y="2081438"/>
                  </a:lnTo>
                  <a:lnTo>
                    <a:pt x="140298" y="2122904"/>
                  </a:lnTo>
                  <a:lnTo>
                    <a:pt x="160188" y="2163686"/>
                  </a:lnTo>
                  <a:lnTo>
                    <a:pt x="181272" y="2203761"/>
                  </a:lnTo>
                  <a:lnTo>
                    <a:pt x="203525" y="2243106"/>
                  </a:lnTo>
                  <a:lnTo>
                    <a:pt x="226924" y="2281699"/>
                  </a:lnTo>
                  <a:lnTo>
                    <a:pt x="251446" y="2319515"/>
                  </a:lnTo>
                  <a:lnTo>
                    <a:pt x="277068" y="2356533"/>
                  </a:lnTo>
                  <a:lnTo>
                    <a:pt x="303767" y="2392728"/>
                  </a:lnTo>
                  <a:lnTo>
                    <a:pt x="331519" y="2428077"/>
                  </a:lnTo>
                  <a:lnTo>
                    <a:pt x="360303" y="2462558"/>
                  </a:lnTo>
                  <a:lnTo>
                    <a:pt x="390093" y="2496147"/>
                  </a:lnTo>
                  <a:lnTo>
                    <a:pt x="420868" y="2528821"/>
                  </a:lnTo>
                  <a:lnTo>
                    <a:pt x="452604" y="2560557"/>
                  </a:lnTo>
                  <a:lnTo>
                    <a:pt x="485279" y="2591332"/>
                  </a:lnTo>
                  <a:lnTo>
                    <a:pt x="518868" y="2621123"/>
                  </a:lnTo>
                  <a:lnTo>
                    <a:pt x="553348" y="2649906"/>
                  </a:lnTo>
                  <a:lnTo>
                    <a:pt x="588698" y="2677659"/>
                  </a:lnTo>
                  <a:lnTo>
                    <a:pt x="624893" y="2704358"/>
                  </a:lnTo>
                  <a:lnTo>
                    <a:pt x="661910" y="2729980"/>
                  </a:lnTo>
                  <a:lnTo>
                    <a:pt x="699727" y="2754502"/>
                  </a:lnTo>
                  <a:lnTo>
                    <a:pt x="738319" y="2777901"/>
                  </a:lnTo>
                  <a:lnTo>
                    <a:pt x="777665" y="2800154"/>
                  </a:lnTo>
                  <a:lnTo>
                    <a:pt x="817740" y="2821237"/>
                  </a:lnTo>
                  <a:lnTo>
                    <a:pt x="858522" y="2841128"/>
                  </a:lnTo>
                  <a:lnTo>
                    <a:pt x="899987" y="2859803"/>
                  </a:lnTo>
                  <a:lnTo>
                    <a:pt x="942113" y="2877239"/>
                  </a:lnTo>
                  <a:lnTo>
                    <a:pt x="984877" y="2893414"/>
                  </a:lnTo>
                  <a:lnTo>
                    <a:pt x="1028254" y="2908303"/>
                  </a:lnTo>
                  <a:lnTo>
                    <a:pt x="1072222" y="2921884"/>
                  </a:lnTo>
                  <a:lnTo>
                    <a:pt x="1116758" y="2934134"/>
                  </a:lnTo>
                  <a:lnTo>
                    <a:pt x="1161839" y="2945029"/>
                  </a:lnTo>
                  <a:lnTo>
                    <a:pt x="1207441" y="2954546"/>
                  </a:lnTo>
                  <a:lnTo>
                    <a:pt x="1253542" y="2962663"/>
                  </a:lnTo>
                  <a:lnTo>
                    <a:pt x="1300118" y="2969356"/>
                  </a:lnTo>
                  <a:lnTo>
                    <a:pt x="1347146" y="2974602"/>
                  </a:lnTo>
                  <a:lnTo>
                    <a:pt x="1394604" y="2978378"/>
                  </a:lnTo>
                  <a:lnTo>
                    <a:pt x="1442467" y="2980660"/>
                  </a:lnTo>
                  <a:lnTo>
                    <a:pt x="1490713" y="2981426"/>
                  </a:lnTo>
                  <a:lnTo>
                    <a:pt x="1538959" y="2980660"/>
                  </a:lnTo>
                  <a:lnTo>
                    <a:pt x="1586822" y="2978378"/>
                  </a:lnTo>
                  <a:lnTo>
                    <a:pt x="1634279" y="2974602"/>
                  </a:lnTo>
                  <a:lnTo>
                    <a:pt x="1681307" y="2969356"/>
                  </a:lnTo>
                  <a:lnTo>
                    <a:pt x="1727884" y="2962663"/>
                  </a:lnTo>
                  <a:lnTo>
                    <a:pt x="1773984" y="2954546"/>
                  </a:lnTo>
                  <a:lnTo>
                    <a:pt x="1819587" y="2945029"/>
                  </a:lnTo>
                  <a:lnTo>
                    <a:pt x="1864667" y="2934134"/>
                  </a:lnTo>
                  <a:lnTo>
                    <a:pt x="1909204" y="2921884"/>
                  </a:lnTo>
                  <a:lnTo>
                    <a:pt x="1953172" y="2908303"/>
                  </a:lnTo>
                  <a:lnTo>
                    <a:pt x="1996549" y="2893414"/>
                  </a:lnTo>
                  <a:lnTo>
                    <a:pt x="2039312" y="2877239"/>
                  </a:lnTo>
                  <a:lnTo>
                    <a:pt x="2081438" y="2859803"/>
                  </a:lnTo>
                  <a:lnTo>
                    <a:pt x="2122904" y="2841128"/>
                  </a:lnTo>
                  <a:lnTo>
                    <a:pt x="2163686" y="2821237"/>
                  </a:lnTo>
                  <a:lnTo>
                    <a:pt x="2203761" y="2800154"/>
                  </a:lnTo>
                  <a:lnTo>
                    <a:pt x="2243106" y="2777901"/>
                  </a:lnTo>
                  <a:lnTo>
                    <a:pt x="2281699" y="2754502"/>
                  </a:lnTo>
                  <a:lnTo>
                    <a:pt x="2319515" y="2729980"/>
                  </a:lnTo>
                  <a:lnTo>
                    <a:pt x="2356533" y="2704358"/>
                  </a:lnTo>
                  <a:lnTo>
                    <a:pt x="2392728" y="2677659"/>
                  </a:lnTo>
                  <a:lnTo>
                    <a:pt x="2428077" y="2649906"/>
                  </a:lnTo>
                  <a:lnTo>
                    <a:pt x="2462558" y="2621123"/>
                  </a:lnTo>
                  <a:lnTo>
                    <a:pt x="2496147" y="2591332"/>
                  </a:lnTo>
                  <a:lnTo>
                    <a:pt x="2528821" y="2560557"/>
                  </a:lnTo>
                  <a:lnTo>
                    <a:pt x="2560557" y="2528821"/>
                  </a:lnTo>
                  <a:lnTo>
                    <a:pt x="2591332" y="2496147"/>
                  </a:lnTo>
                  <a:lnTo>
                    <a:pt x="2621123" y="2462558"/>
                  </a:lnTo>
                  <a:lnTo>
                    <a:pt x="2649906" y="2428077"/>
                  </a:lnTo>
                  <a:lnTo>
                    <a:pt x="2677659" y="2392728"/>
                  </a:lnTo>
                  <a:lnTo>
                    <a:pt x="2704358" y="2356533"/>
                  </a:lnTo>
                  <a:lnTo>
                    <a:pt x="2729980" y="2319515"/>
                  </a:lnTo>
                  <a:lnTo>
                    <a:pt x="2754502" y="2281699"/>
                  </a:lnTo>
                  <a:lnTo>
                    <a:pt x="2777901" y="2243106"/>
                  </a:lnTo>
                  <a:lnTo>
                    <a:pt x="2800154" y="2203761"/>
                  </a:lnTo>
                  <a:lnTo>
                    <a:pt x="2821237" y="2163686"/>
                  </a:lnTo>
                  <a:lnTo>
                    <a:pt x="2841128" y="2122904"/>
                  </a:lnTo>
                  <a:lnTo>
                    <a:pt x="2859803" y="2081438"/>
                  </a:lnTo>
                  <a:lnTo>
                    <a:pt x="2877239" y="2039312"/>
                  </a:lnTo>
                  <a:lnTo>
                    <a:pt x="2893414" y="1996549"/>
                  </a:lnTo>
                  <a:lnTo>
                    <a:pt x="2908303" y="1953172"/>
                  </a:lnTo>
                  <a:lnTo>
                    <a:pt x="2921884" y="1909204"/>
                  </a:lnTo>
                  <a:lnTo>
                    <a:pt x="2934134" y="1864667"/>
                  </a:lnTo>
                  <a:lnTo>
                    <a:pt x="2945029" y="1819587"/>
                  </a:lnTo>
                  <a:lnTo>
                    <a:pt x="2954546" y="1773984"/>
                  </a:lnTo>
                  <a:lnTo>
                    <a:pt x="2962663" y="1727884"/>
                  </a:lnTo>
                  <a:lnTo>
                    <a:pt x="2969356" y="1681307"/>
                  </a:lnTo>
                  <a:lnTo>
                    <a:pt x="2974602" y="1634279"/>
                  </a:lnTo>
                  <a:lnTo>
                    <a:pt x="2978378" y="1586822"/>
                  </a:lnTo>
                  <a:lnTo>
                    <a:pt x="2980660" y="1538959"/>
                  </a:lnTo>
                  <a:lnTo>
                    <a:pt x="2981426" y="1490713"/>
                  </a:lnTo>
                  <a:lnTo>
                    <a:pt x="2980660" y="1442467"/>
                  </a:lnTo>
                  <a:lnTo>
                    <a:pt x="2978378" y="1394604"/>
                  </a:lnTo>
                  <a:lnTo>
                    <a:pt x="2974602" y="1347146"/>
                  </a:lnTo>
                  <a:lnTo>
                    <a:pt x="2969356" y="1300118"/>
                  </a:lnTo>
                  <a:lnTo>
                    <a:pt x="2962663" y="1253542"/>
                  </a:lnTo>
                  <a:lnTo>
                    <a:pt x="2954546" y="1207441"/>
                  </a:lnTo>
                  <a:lnTo>
                    <a:pt x="2945029" y="1161839"/>
                  </a:lnTo>
                  <a:lnTo>
                    <a:pt x="2934134" y="1116758"/>
                  </a:lnTo>
                  <a:lnTo>
                    <a:pt x="2921884" y="1072222"/>
                  </a:lnTo>
                  <a:lnTo>
                    <a:pt x="2908303" y="1028254"/>
                  </a:lnTo>
                  <a:lnTo>
                    <a:pt x="2893414" y="984877"/>
                  </a:lnTo>
                  <a:lnTo>
                    <a:pt x="2877239" y="942113"/>
                  </a:lnTo>
                  <a:lnTo>
                    <a:pt x="2859803" y="899987"/>
                  </a:lnTo>
                  <a:lnTo>
                    <a:pt x="2841128" y="858522"/>
                  </a:lnTo>
                  <a:lnTo>
                    <a:pt x="2821237" y="817740"/>
                  </a:lnTo>
                  <a:lnTo>
                    <a:pt x="2800154" y="777665"/>
                  </a:lnTo>
                  <a:lnTo>
                    <a:pt x="2777901" y="738319"/>
                  </a:lnTo>
                  <a:lnTo>
                    <a:pt x="2754502" y="699727"/>
                  </a:lnTo>
                  <a:lnTo>
                    <a:pt x="2729980" y="661910"/>
                  </a:lnTo>
                  <a:lnTo>
                    <a:pt x="2704358" y="624893"/>
                  </a:lnTo>
                  <a:lnTo>
                    <a:pt x="2677659" y="588698"/>
                  </a:lnTo>
                  <a:lnTo>
                    <a:pt x="2649906" y="553348"/>
                  </a:lnTo>
                  <a:lnTo>
                    <a:pt x="2621123" y="518868"/>
                  </a:lnTo>
                  <a:lnTo>
                    <a:pt x="2591332" y="485279"/>
                  </a:lnTo>
                  <a:lnTo>
                    <a:pt x="2560557" y="452604"/>
                  </a:lnTo>
                  <a:lnTo>
                    <a:pt x="2528821" y="420868"/>
                  </a:lnTo>
                  <a:lnTo>
                    <a:pt x="2496147" y="390093"/>
                  </a:lnTo>
                  <a:lnTo>
                    <a:pt x="2462558" y="360303"/>
                  </a:lnTo>
                  <a:lnTo>
                    <a:pt x="2428077" y="331519"/>
                  </a:lnTo>
                  <a:lnTo>
                    <a:pt x="2392728" y="303767"/>
                  </a:lnTo>
                  <a:lnTo>
                    <a:pt x="2356533" y="277068"/>
                  </a:lnTo>
                  <a:lnTo>
                    <a:pt x="2319515" y="251446"/>
                  </a:lnTo>
                  <a:lnTo>
                    <a:pt x="2281699" y="226924"/>
                  </a:lnTo>
                  <a:lnTo>
                    <a:pt x="2243106" y="203525"/>
                  </a:lnTo>
                  <a:lnTo>
                    <a:pt x="2203761" y="181272"/>
                  </a:lnTo>
                  <a:lnTo>
                    <a:pt x="2163686" y="160188"/>
                  </a:lnTo>
                  <a:lnTo>
                    <a:pt x="2122904" y="140298"/>
                  </a:lnTo>
                  <a:lnTo>
                    <a:pt x="2081438" y="121623"/>
                  </a:lnTo>
                  <a:lnTo>
                    <a:pt x="2039312" y="104186"/>
                  </a:lnTo>
                  <a:lnTo>
                    <a:pt x="1996549" y="88012"/>
                  </a:lnTo>
                  <a:lnTo>
                    <a:pt x="1953172" y="73123"/>
                  </a:lnTo>
                  <a:lnTo>
                    <a:pt x="1909204" y="59542"/>
                  </a:lnTo>
                  <a:lnTo>
                    <a:pt x="1864667" y="47292"/>
                  </a:lnTo>
                  <a:lnTo>
                    <a:pt x="1819587" y="36397"/>
                  </a:lnTo>
                  <a:lnTo>
                    <a:pt x="1773984" y="26879"/>
                  </a:lnTo>
                  <a:lnTo>
                    <a:pt x="1727884" y="18762"/>
                  </a:lnTo>
                  <a:lnTo>
                    <a:pt x="1681307" y="12069"/>
                  </a:lnTo>
                  <a:lnTo>
                    <a:pt x="1634279" y="6824"/>
                  </a:lnTo>
                  <a:lnTo>
                    <a:pt x="1586822" y="3048"/>
                  </a:lnTo>
                  <a:lnTo>
                    <a:pt x="1538959" y="765"/>
                  </a:lnTo>
                  <a:lnTo>
                    <a:pt x="1490713" y="0"/>
                  </a:lnTo>
                  <a:close/>
                </a:path>
              </a:pathLst>
            </a:custGeom>
            <a:solidFill>
              <a:srgbClr val="FCB515"/>
            </a:solidFill>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6" name="object 14"/>
            <p:cNvSpPr/>
            <p:nvPr/>
          </p:nvSpPr>
          <p:spPr>
            <a:xfrm>
              <a:off x="3296890" y="4403487"/>
              <a:ext cx="2549352" cy="1343385"/>
            </a:xfrm>
            <a:custGeom>
              <a:avLst/>
              <a:gdLst/>
              <a:ahLst/>
              <a:cxnLst/>
              <a:rect l="l" t="t" r="r" b="b"/>
              <a:pathLst>
                <a:path w="2981325" h="1481454">
                  <a:moveTo>
                    <a:pt x="2980944" y="0"/>
                  </a:moveTo>
                  <a:lnTo>
                    <a:pt x="0" y="0"/>
                  </a:lnTo>
                  <a:lnTo>
                    <a:pt x="1059" y="47986"/>
                  </a:lnTo>
                  <a:lnTo>
                    <a:pt x="3618" y="95589"/>
                  </a:lnTo>
                  <a:lnTo>
                    <a:pt x="7654" y="142784"/>
                  </a:lnTo>
                  <a:lnTo>
                    <a:pt x="13145" y="189550"/>
                  </a:lnTo>
                  <a:lnTo>
                    <a:pt x="20066" y="235863"/>
                  </a:lnTo>
                  <a:lnTo>
                    <a:pt x="28397" y="281701"/>
                  </a:lnTo>
                  <a:lnTo>
                    <a:pt x="38112" y="327040"/>
                  </a:lnTo>
                  <a:lnTo>
                    <a:pt x="49191" y="371857"/>
                  </a:lnTo>
                  <a:lnTo>
                    <a:pt x="61609" y="416131"/>
                  </a:lnTo>
                  <a:lnTo>
                    <a:pt x="75345" y="459837"/>
                  </a:lnTo>
                  <a:lnTo>
                    <a:pt x="90374" y="502953"/>
                  </a:lnTo>
                  <a:lnTo>
                    <a:pt x="106675" y="545457"/>
                  </a:lnTo>
                  <a:lnTo>
                    <a:pt x="124225" y="587324"/>
                  </a:lnTo>
                  <a:lnTo>
                    <a:pt x="143000" y="628533"/>
                  </a:lnTo>
                  <a:lnTo>
                    <a:pt x="162978" y="669061"/>
                  </a:lnTo>
                  <a:lnTo>
                    <a:pt x="184136" y="708884"/>
                  </a:lnTo>
                  <a:lnTo>
                    <a:pt x="206451" y="747981"/>
                  </a:lnTo>
                  <a:lnTo>
                    <a:pt x="229900" y="786327"/>
                  </a:lnTo>
                  <a:lnTo>
                    <a:pt x="254461" y="823900"/>
                  </a:lnTo>
                  <a:lnTo>
                    <a:pt x="280110" y="860677"/>
                  </a:lnTo>
                  <a:lnTo>
                    <a:pt x="306824" y="896635"/>
                  </a:lnTo>
                  <a:lnTo>
                    <a:pt x="334582" y="931752"/>
                  </a:lnTo>
                  <a:lnTo>
                    <a:pt x="363360" y="966005"/>
                  </a:lnTo>
                  <a:lnTo>
                    <a:pt x="393135" y="999370"/>
                  </a:lnTo>
                  <a:lnTo>
                    <a:pt x="423884" y="1031825"/>
                  </a:lnTo>
                  <a:lnTo>
                    <a:pt x="455584" y="1063346"/>
                  </a:lnTo>
                  <a:lnTo>
                    <a:pt x="488213" y="1093912"/>
                  </a:lnTo>
                  <a:lnTo>
                    <a:pt x="521748" y="1123499"/>
                  </a:lnTo>
                  <a:lnTo>
                    <a:pt x="556166" y="1152084"/>
                  </a:lnTo>
                  <a:lnTo>
                    <a:pt x="591443" y="1179645"/>
                  </a:lnTo>
                  <a:lnTo>
                    <a:pt x="627558" y="1206158"/>
                  </a:lnTo>
                  <a:lnTo>
                    <a:pt x="664487" y="1231601"/>
                  </a:lnTo>
                  <a:lnTo>
                    <a:pt x="702208" y="1255950"/>
                  </a:lnTo>
                  <a:lnTo>
                    <a:pt x="740697" y="1279184"/>
                  </a:lnTo>
                  <a:lnTo>
                    <a:pt x="779932" y="1301278"/>
                  </a:lnTo>
                  <a:lnTo>
                    <a:pt x="819890" y="1322211"/>
                  </a:lnTo>
                  <a:lnTo>
                    <a:pt x="860548" y="1341959"/>
                  </a:lnTo>
                  <a:lnTo>
                    <a:pt x="901884" y="1360500"/>
                  </a:lnTo>
                  <a:lnTo>
                    <a:pt x="943873" y="1377810"/>
                  </a:lnTo>
                  <a:lnTo>
                    <a:pt x="986494" y="1393866"/>
                  </a:lnTo>
                  <a:lnTo>
                    <a:pt x="1029724" y="1408646"/>
                  </a:lnTo>
                  <a:lnTo>
                    <a:pt x="1073540" y="1422128"/>
                  </a:lnTo>
                  <a:lnTo>
                    <a:pt x="1117918" y="1434287"/>
                  </a:lnTo>
                  <a:lnTo>
                    <a:pt x="1162837" y="1445102"/>
                  </a:lnTo>
                  <a:lnTo>
                    <a:pt x="1208273" y="1454548"/>
                  </a:lnTo>
                  <a:lnTo>
                    <a:pt x="1254203" y="1462604"/>
                  </a:lnTo>
                  <a:lnTo>
                    <a:pt x="1300605" y="1469247"/>
                  </a:lnTo>
                  <a:lnTo>
                    <a:pt x="1347456" y="1474454"/>
                  </a:lnTo>
                  <a:lnTo>
                    <a:pt x="1394732" y="1478201"/>
                  </a:lnTo>
                  <a:lnTo>
                    <a:pt x="1442412" y="1480466"/>
                  </a:lnTo>
                  <a:lnTo>
                    <a:pt x="1490472" y="1481226"/>
                  </a:lnTo>
                  <a:lnTo>
                    <a:pt x="1538531" y="1480466"/>
                  </a:lnTo>
                  <a:lnTo>
                    <a:pt x="1586211" y="1478201"/>
                  </a:lnTo>
                  <a:lnTo>
                    <a:pt x="1633487" y="1474454"/>
                  </a:lnTo>
                  <a:lnTo>
                    <a:pt x="1680338" y="1469247"/>
                  </a:lnTo>
                  <a:lnTo>
                    <a:pt x="1726740" y="1462604"/>
                  </a:lnTo>
                  <a:lnTo>
                    <a:pt x="1772670" y="1454548"/>
                  </a:lnTo>
                  <a:lnTo>
                    <a:pt x="1818106" y="1445102"/>
                  </a:lnTo>
                  <a:lnTo>
                    <a:pt x="1863025" y="1434287"/>
                  </a:lnTo>
                  <a:lnTo>
                    <a:pt x="1907403" y="1422128"/>
                  </a:lnTo>
                  <a:lnTo>
                    <a:pt x="1951219" y="1408646"/>
                  </a:lnTo>
                  <a:lnTo>
                    <a:pt x="1994449" y="1393866"/>
                  </a:lnTo>
                  <a:lnTo>
                    <a:pt x="2037070" y="1377810"/>
                  </a:lnTo>
                  <a:lnTo>
                    <a:pt x="2079059" y="1360500"/>
                  </a:lnTo>
                  <a:lnTo>
                    <a:pt x="2120395" y="1341959"/>
                  </a:lnTo>
                  <a:lnTo>
                    <a:pt x="2161053" y="1322211"/>
                  </a:lnTo>
                  <a:lnTo>
                    <a:pt x="2201011" y="1301278"/>
                  </a:lnTo>
                  <a:lnTo>
                    <a:pt x="2240246" y="1279184"/>
                  </a:lnTo>
                  <a:lnTo>
                    <a:pt x="2278735" y="1255950"/>
                  </a:lnTo>
                  <a:lnTo>
                    <a:pt x="2316456" y="1231601"/>
                  </a:lnTo>
                  <a:lnTo>
                    <a:pt x="2353385" y="1206158"/>
                  </a:lnTo>
                  <a:lnTo>
                    <a:pt x="2389500" y="1179645"/>
                  </a:lnTo>
                  <a:lnTo>
                    <a:pt x="2424777" y="1152084"/>
                  </a:lnTo>
                  <a:lnTo>
                    <a:pt x="2459195" y="1123499"/>
                  </a:lnTo>
                  <a:lnTo>
                    <a:pt x="2492730" y="1093912"/>
                  </a:lnTo>
                  <a:lnTo>
                    <a:pt x="2525359" y="1063346"/>
                  </a:lnTo>
                  <a:lnTo>
                    <a:pt x="2557059" y="1031825"/>
                  </a:lnTo>
                  <a:lnTo>
                    <a:pt x="2587808" y="999370"/>
                  </a:lnTo>
                  <a:lnTo>
                    <a:pt x="2617583" y="966005"/>
                  </a:lnTo>
                  <a:lnTo>
                    <a:pt x="2646361" y="931752"/>
                  </a:lnTo>
                  <a:lnTo>
                    <a:pt x="2674119" y="896635"/>
                  </a:lnTo>
                  <a:lnTo>
                    <a:pt x="2700833" y="860677"/>
                  </a:lnTo>
                  <a:lnTo>
                    <a:pt x="2726482" y="823900"/>
                  </a:lnTo>
                  <a:lnTo>
                    <a:pt x="2751043" y="786327"/>
                  </a:lnTo>
                  <a:lnTo>
                    <a:pt x="2774492" y="747981"/>
                  </a:lnTo>
                  <a:lnTo>
                    <a:pt x="2796807" y="708884"/>
                  </a:lnTo>
                  <a:lnTo>
                    <a:pt x="2817965" y="669061"/>
                  </a:lnTo>
                  <a:lnTo>
                    <a:pt x="2837943" y="628533"/>
                  </a:lnTo>
                  <a:lnTo>
                    <a:pt x="2856718" y="587324"/>
                  </a:lnTo>
                  <a:lnTo>
                    <a:pt x="2874268" y="545457"/>
                  </a:lnTo>
                  <a:lnTo>
                    <a:pt x="2890569" y="502953"/>
                  </a:lnTo>
                  <a:lnTo>
                    <a:pt x="2905598" y="459837"/>
                  </a:lnTo>
                  <a:lnTo>
                    <a:pt x="2919334" y="416131"/>
                  </a:lnTo>
                  <a:lnTo>
                    <a:pt x="2931752" y="371857"/>
                  </a:lnTo>
                  <a:lnTo>
                    <a:pt x="2942831" y="327040"/>
                  </a:lnTo>
                  <a:lnTo>
                    <a:pt x="2952546" y="281701"/>
                  </a:lnTo>
                  <a:lnTo>
                    <a:pt x="2960877" y="235863"/>
                  </a:lnTo>
                  <a:lnTo>
                    <a:pt x="2967798" y="189550"/>
                  </a:lnTo>
                  <a:lnTo>
                    <a:pt x="2973289" y="142784"/>
                  </a:lnTo>
                  <a:lnTo>
                    <a:pt x="2977325" y="95589"/>
                  </a:lnTo>
                  <a:lnTo>
                    <a:pt x="2979884" y="47986"/>
                  </a:lnTo>
                  <a:lnTo>
                    <a:pt x="2980944" y="0"/>
                  </a:lnTo>
                  <a:close/>
                </a:path>
              </a:pathLst>
            </a:custGeom>
            <a:solidFill>
              <a:srgbClr val="FFFFFF"/>
            </a:solidFill>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7" name="object 15"/>
            <p:cNvSpPr/>
            <p:nvPr/>
          </p:nvSpPr>
          <p:spPr>
            <a:xfrm>
              <a:off x="4636410" y="4586404"/>
              <a:ext cx="1196756" cy="1158547"/>
            </a:xfrm>
            <a:custGeom>
              <a:avLst/>
              <a:gdLst/>
              <a:ahLst/>
              <a:cxnLst/>
              <a:rect l="l" t="t" r="r" b="b"/>
              <a:pathLst>
                <a:path w="1399540" h="1277620">
                  <a:moveTo>
                    <a:pt x="1399501" y="0"/>
                  </a:moveTo>
                  <a:lnTo>
                    <a:pt x="1391999" y="47393"/>
                  </a:lnTo>
                  <a:lnTo>
                    <a:pt x="1383020" y="94278"/>
                  </a:lnTo>
                  <a:lnTo>
                    <a:pt x="1372590" y="140631"/>
                  </a:lnTo>
                  <a:lnTo>
                    <a:pt x="1360733" y="186427"/>
                  </a:lnTo>
                  <a:lnTo>
                    <a:pt x="1347475" y="231641"/>
                  </a:lnTo>
                  <a:lnTo>
                    <a:pt x="1332839" y="276249"/>
                  </a:lnTo>
                  <a:lnTo>
                    <a:pt x="1316851" y="320225"/>
                  </a:lnTo>
                  <a:lnTo>
                    <a:pt x="1299535" y="363545"/>
                  </a:lnTo>
                  <a:lnTo>
                    <a:pt x="1280916" y="406185"/>
                  </a:lnTo>
                  <a:lnTo>
                    <a:pt x="1261018" y="448119"/>
                  </a:lnTo>
                  <a:lnTo>
                    <a:pt x="1239867" y="489322"/>
                  </a:lnTo>
                  <a:lnTo>
                    <a:pt x="1217486" y="529771"/>
                  </a:lnTo>
                  <a:lnTo>
                    <a:pt x="1193901" y="569440"/>
                  </a:lnTo>
                  <a:lnTo>
                    <a:pt x="1169137" y="608305"/>
                  </a:lnTo>
                  <a:lnTo>
                    <a:pt x="1143217" y="646341"/>
                  </a:lnTo>
                  <a:lnTo>
                    <a:pt x="1116167" y="683523"/>
                  </a:lnTo>
                  <a:lnTo>
                    <a:pt x="1088010" y="719826"/>
                  </a:lnTo>
                  <a:lnTo>
                    <a:pt x="1058773" y="755226"/>
                  </a:lnTo>
                  <a:lnTo>
                    <a:pt x="1028480" y="789698"/>
                  </a:lnTo>
                  <a:lnTo>
                    <a:pt x="997155" y="823218"/>
                  </a:lnTo>
                  <a:lnTo>
                    <a:pt x="964823" y="855759"/>
                  </a:lnTo>
                  <a:lnTo>
                    <a:pt x="931508" y="887299"/>
                  </a:lnTo>
                  <a:lnTo>
                    <a:pt x="897236" y="917812"/>
                  </a:lnTo>
                  <a:lnTo>
                    <a:pt x="862031" y="947274"/>
                  </a:lnTo>
                  <a:lnTo>
                    <a:pt x="825917" y="975659"/>
                  </a:lnTo>
                  <a:lnTo>
                    <a:pt x="788920" y="1002943"/>
                  </a:lnTo>
                  <a:lnTo>
                    <a:pt x="751064" y="1029101"/>
                  </a:lnTo>
                  <a:lnTo>
                    <a:pt x="712373" y="1054109"/>
                  </a:lnTo>
                  <a:lnTo>
                    <a:pt x="672873" y="1077941"/>
                  </a:lnTo>
                  <a:lnTo>
                    <a:pt x="632588" y="1100574"/>
                  </a:lnTo>
                  <a:lnTo>
                    <a:pt x="591543" y="1121982"/>
                  </a:lnTo>
                  <a:lnTo>
                    <a:pt x="549762" y="1142140"/>
                  </a:lnTo>
                  <a:lnTo>
                    <a:pt x="507270" y="1161025"/>
                  </a:lnTo>
                  <a:lnTo>
                    <a:pt x="464092" y="1178611"/>
                  </a:lnTo>
                  <a:lnTo>
                    <a:pt x="420253" y="1194873"/>
                  </a:lnTo>
                  <a:lnTo>
                    <a:pt x="375776" y="1209787"/>
                  </a:lnTo>
                  <a:lnTo>
                    <a:pt x="330688" y="1223328"/>
                  </a:lnTo>
                  <a:lnTo>
                    <a:pt x="285012" y="1235471"/>
                  </a:lnTo>
                  <a:lnTo>
                    <a:pt x="238773" y="1246192"/>
                  </a:lnTo>
                  <a:lnTo>
                    <a:pt x="191996" y="1255465"/>
                  </a:lnTo>
                  <a:lnTo>
                    <a:pt x="144705" y="1263267"/>
                  </a:lnTo>
                  <a:lnTo>
                    <a:pt x="96926" y="1269572"/>
                  </a:lnTo>
                  <a:lnTo>
                    <a:pt x="48682" y="1274356"/>
                  </a:lnTo>
                  <a:lnTo>
                    <a:pt x="0" y="1277594"/>
                  </a:lnTo>
                </a:path>
              </a:pathLst>
            </a:custGeom>
            <a:ln w="50800">
              <a:solidFill>
                <a:srgbClr val="FCB515"/>
              </a:solidFill>
              <a:prstDash val="dot"/>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8" name="object 16"/>
            <p:cNvSpPr/>
            <p:nvPr/>
          </p:nvSpPr>
          <p:spPr>
            <a:xfrm>
              <a:off x="3302174" y="4517900"/>
              <a:ext cx="1139742" cy="1221887"/>
            </a:xfrm>
            <a:custGeom>
              <a:avLst/>
              <a:gdLst/>
              <a:ahLst/>
              <a:cxnLst/>
              <a:rect l="l" t="t" r="r" b="b"/>
              <a:pathLst>
                <a:path w="1332864" h="1347470">
                  <a:moveTo>
                    <a:pt x="1332420" y="1347406"/>
                  </a:moveTo>
                  <a:lnTo>
                    <a:pt x="1284422" y="1341763"/>
                  </a:lnTo>
                  <a:lnTo>
                    <a:pt x="1236903" y="1334611"/>
                  </a:lnTo>
                  <a:lnTo>
                    <a:pt x="1189886" y="1325976"/>
                  </a:lnTo>
                  <a:lnTo>
                    <a:pt x="1143397" y="1315882"/>
                  </a:lnTo>
                  <a:lnTo>
                    <a:pt x="1097461" y="1304354"/>
                  </a:lnTo>
                  <a:lnTo>
                    <a:pt x="1052101" y="1291416"/>
                  </a:lnTo>
                  <a:lnTo>
                    <a:pt x="1007343" y="1277095"/>
                  </a:lnTo>
                  <a:lnTo>
                    <a:pt x="963211" y="1261413"/>
                  </a:lnTo>
                  <a:lnTo>
                    <a:pt x="919731" y="1244397"/>
                  </a:lnTo>
                  <a:lnTo>
                    <a:pt x="876926" y="1226070"/>
                  </a:lnTo>
                  <a:lnTo>
                    <a:pt x="834822" y="1206457"/>
                  </a:lnTo>
                  <a:lnTo>
                    <a:pt x="793443" y="1185584"/>
                  </a:lnTo>
                  <a:lnTo>
                    <a:pt x="752813" y="1163475"/>
                  </a:lnTo>
                  <a:lnTo>
                    <a:pt x="712959" y="1140154"/>
                  </a:lnTo>
                  <a:lnTo>
                    <a:pt x="673903" y="1115647"/>
                  </a:lnTo>
                  <a:lnTo>
                    <a:pt x="635672" y="1089978"/>
                  </a:lnTo>
                  <a:lnTo>
                    <a:pt x="598289" y="1063172"/>
                  </a:lnTo>
                  <a:lnTo>
                    <a:pt x="561780" y="1035254"/>
                  </a:lnTo>
                  <a:lnTo>
                    <a:pt x="526169" y="1006248"/>
                  </a:lnTo>
                  <a:lnTo>
                    <a:pt x="491480" y="976179"/>
                  </a:lnTo>
                  <a:lnTo>
                    <a:pt x="457739" y="945072"/>
                  </a:lnTo>
                  <a:lnTo>
                    <a:pt x="424970" y="912952"/>
                  </a:lnTo>
                  <a:lnTo>
                    <a:pt x="393198" y="879843"/>
                  </a:lnTo>
                  <a:lnTo>
                    <a:pt x="362448" y="845770"/>
                  </a:lnTo>
                  <a:lnTo>
                    <a:pt x="332743" y="810758"/>
                  </a:lnTo>
                  <a:lnTo>
                    <a:pt x="304110" y="774831"/>
                  </a:lnTo>
                  <a:lnTo>
                    <a:pt x="276572" y="738015"/>
                  </a:lnTo>
                  <a:lnTo>
                    <a:pt x="250155" y="700334"/>
                  </a:lnTo>
                  <a:lnTo>
                    <a:pt x="224883" y="661813"/>
                  </a:lnTo>
                  <a:lnTo>
                    <a:pt x="200780" y="622476"/>
                  </a:lnTo>
                  <a:lnTo>
                    <a:pt x="177872" y="582349"/>
                  </a:lnTo>
                  <a:lnTo>
                    <a:pt x="156183" y="541456"/>
                  </a:lnTo>
                  <a:lnTo>
                    <a:pt x="135738" y="499821"/>
                  </a:lnTo>
                  <a:lnTo>
                    <a:pt x="116562" y="457471"/>
                  </a:lnTo>
                  <a:lnTo>
                    <a:pt x="98678" y="414428"/>
                  </a:lnTo>
                  <a:lnTo>
                    <a:pt x="82113" y="370718"/>
                  </a:lnTo>
                  <a:lnTo>
                    <a:pt x="66890" y="326366"/>
                  </a:lnTo>
                  <a:lnTo>
                    <a:pt x="53035" y="281397"/>
                  </a:lnTo>
                  <a:lnTo>
                    <a:pt x="40572" y="235835"/>
                  </a:lnTo>
                  <a:lnTo>
                    <a:pt x="29525" y="189705"/>
                  </a:lnTo>
                  <a:lnTo>
                    <a:pt x="19920" y="143032"/>
                  </a:lnTo>
                  <a:lnTo>
                    <a:pt x="11781" y="95840"/>
                  </a:lnTo>
                  <a:lnTo>
                    <a:pt x="5132" y="48154"/>
                  </a:lnTo>
                  <a:lnTo>
                    <a:pt x="0" y="0"/>
                  </a:lnTo>
                </a:path>
              </a:pathLst>
            </a:custGeom>
            <a:ln w="50800">
              <a:solidFill>
                <a:srgbClr val="FCB515"/>
              </a:solidFill>
              <a:prstDash val="dot"/>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19" name="object 17"/>
            <p:cNvSpPr/>
            <p:nvPr/>
          </p:nvSpPr>
          <p:spPr>
            <a:xfrm>
              <a:off x="5844829" y="4449073"/>
              <a:ext cx="0" cy="0"/>
            </a:xfrm>
            <a:custGeom>
              <a:avLst/>
              <a:gdLst/>
              <a:ahLst/>
              <a:cxnLst/>
              <a:rect l="l" t="t" r="r" b="b"/>
              <a:pathLst>
                <a:path>
                  <a:moveTo>
                    <a:pt x="0" y="0"/>
                  </a:moveTo>
                  <a:lnTo>
                    <a:pt x="0" y="0"/>
                  </a:lnTo>
                </a:path>
              </a:pathLst>
            </a:custGeom>
            <a:ln w="50800">
              <a:solidFill>
                <a:srgbClr val="FCB515"/>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0" name="object 18"/>
            <p:cNvSpPr/>
            <p:nvPr/>
          </p:nvSpPr>
          <p:spPr>
            <a:xfrm>
              <a:off x="4571402" y="5746657"/>
              <a:ext cx="0" cy="0"/>
            </a:xfrm>
            <a:custGeom>
              <a:avLst/>
              <a:gdLst/>
              <a:ahLst/>
              <a:cxnLst/>
              <a:rect l="l" t="t" r="r" b="b"/>
              <a:pathLst>
                <a:path>
                  <a:moveTo>
                    <a:pt x="0" y="0"/>
                  </a:moveTo>
                  <a:lnTo>
                    <a:pt x="0" y="0"/>
                  </a:lnTo>
                </a:path>
              </a:pathLst>
            </a:custGeom>
            <a:ln w="50800">
              <a:solidFill>
                <a:srgbClr val="FCB515"/>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1" name="object 19"/>
            <p:cNvSpPr/>
            <p:nvPr/>
          </p:nvSpPr>
          <p:spPr>
            <a:xfrm>
              <a:off x="3297975" y="4449073"/>
              <a:ext cx="0" cy="0"/>
            </a:xfrm>
            <a:custGeom>
              <a:avLst/>
              <a:gdLst/>
              <a:ahLst/>
              <a:cxnLst/>
              <a:rect l="l" t="t" r="r" b="b"/>
              <a:pathLst>
                <a:path>
                  <a:moveTo>
                    <a:pt x="0" y="0"/>
                  </a:moveTo>
                  <a:lnTo>
                    <a:pt x="0" y="0"/>
                  </a:lnTo>
                </a:path>
              </a:pathLst>
            </a:custGeom>
            <a:ln w="50800">
              <a:solidFill>
                <a:srgbClr val="FCB515"/>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2" name="object 20"/>
            <p:cNvSpPr/>
            <p:nvPr/>
          </p:nvSpPr>
          <p:spPr>
            <a:xfrm>
              <a:off x="3601073" y="3370280"/>
              <a:ext cx="1940657" cy="2049339"/>
            </a:xfrm>
            <a:custGeom>
              <a:avLst/>
              <a:gdLst/>
              <a:ahLst/>
              <a:cxnLst/>
              <a:rect l="l" t="t" r="r" b="b"/>
              <a:pathLst>
                <a:path w="2269490" h="2259965">
                  <a:moveTo>
                    <a:pt x="1134744" y="0"/>
                  </a:moveTo>
                  <a:lnTo>
                    <a:pt x="1086777" y="991"/>
                  </a:lnTo>
                  <a:lnTo>
                    <a:pt x="1039317" y="3938"/>
                  </a:lnTo>
                  <a:lnTo>
                    <a:pt x="992404" y="8803"/>
                  </a:lnTo>
                  <a:lnTo>
                    <a:pt x="946077" y="15546"/>
                  </a:lnTo>
                  <a:lnTo>
                    <a:pt x="900375" y="24127"/>
                  </a:lnTo>
                  <a:lnTo>
                    <a:pt x="855339" y="34508"/>
                  </a:lnTo>
                  <a:lnTo>
                    <a:pt x="811007" y="46649"/>
                  </a:lnTo>
                  <a:lnTo>
                    <a:pt x="767419" y="60511"/>
                  </a:lnTo>
                  <a:lnTo>
                    <a:pt x="724615" y="76055"/>
                  </a:lnTo>
                  <a:lnTo>
                    <a:pt x="682632" y="93242"/>
                  </a:lnTo>
                  <a:lnTo>
                    <a:pt x="641512" y="112032"/>
                  </a:lnTo>
                  <a:lnTo>
                    <a:pt x="601293" y="132386"/>
                  </a:lnTo>
                  <a:lnTo>
                    <a:pt x="562015" y="154265"/>
                  </a:lnTo>
                  <a:lnTo>
                    <a:pt x="523717" y="177630"/>
                  </a:lnTo>
                  <a:lnTo>
                    <a:pt x="486438" y="202442"/>
                  </a:lnTo>
                  <a:lnTo>
                    <a:pt x="450219" y="228661"/>
                  </a:lnTo>
                  <a:lnTo>
                    <a:pt x="415097" y="256247"/>
                  </a:lnTo>
                  <a:lnTo>
                    <a:pt x="381113" y="285163"/>
                  </a:lnTo>
                  <a:lnTo>
                    <a:pt x="348307" y="315368"/>
                  </a:lnTo>
                  <a:lnTo>
                    <a:pt x="316716" y="346824"/>
                  </a:lnTo>
                  <a:lnTo>
                    <a:pt x="286382" y="379491"/>
                  </a:lnTo>
                  <a:lnTo>
                    <a:pt x="257342" y="413330"/>
                  </a:lnTo>
                  <a:lnTo>
                    <a:pt x="229638" y="448302"/>
                  </a:lnTo>
                  <a:lnTo>
                    <a:pt x="203307" y="484367"/>
                  </a:lnTo>
                  <a:lnTo>
                    <a:pt x="178389" y="521487"/>
                  </a:lnTo>
                  <a:lnTo>
                    <a:pt x="154924" y="559622"/>
                  </a:lnTo>
                  <a:lnTo>
                    <a:pt x="132952" y="598732"/>
                  </a:lnTo>
                  <a:lnTo>
                    <a:pt x="112511" y="638780"/>
                  </a:lnTo>
                  <a:lnTo>
                    <a:pt x="93640" y="679725"/>
                  </a:lnTo>
                  <a:lnTo>
                    <a:pt x="76380" y="721528"/>
                  </a:lnTo>
                  <a:lnTo>
                    <a:pt x="60770" y="764150"/>
                  </a:lnTo>
                  <a:lnTo>
                    <a:pt x="46848" y="807552"/>
                  </a:lnTo>
                  <a:lnTo>
                    <a:pt x="34655" y="851694"/>
                  </a:lnTo>
                  <a:lnTo>
                    <a:pt x="24230" y="896538"/>
                  </a:lnTo>
                  <a:lnTo>
                    <a:pt x="15612" y="942044"/>
                  </a:lnTo>
                  <a:lnTo>
                    <a:pt x="8841" y="988173"/>
                  </a:lnTo>
                  <a:lnTo>
                    <a:pt x="3955" y="1034886"/>
                  </a:lnTo>
                  <a:lnTo>
                    <a:pt x="995" y="1082143"/>
                  </a:lnTo>
                  <a:lnTo>
                    <a:pt x="0" y="1129906"/>
                  </a:lnTo>
                  <a:lnTo>
                    <a:pt x="995" y="1177668"/>
                  </a:lnTo>
                  <a:lnTo>
                    <a:pt x="3955" y="1224926"/>
                  </a:lnTo>
                  <a:lnTo>
                    <a:pt x="8841" y="1271638"/>
                  </a:lnTo>
                  <a:lnTo>
                    <a:pt x="15612" y="1317767"/>
                  </a:lnTo>
                  <a:lnTo>
                    <a:pt x="24230" y="1363273"/>
                  </a:lnTo>
                  <a:lnTo>
                    <a:pt x="34655" y="1408117"/>
                  </a:lnTo>
                  <a:lnTo>
                    <a:pt x="46848" y="1452260"/>
                  </a:lnTo>
                  <a:lnTo>
                    <a:pt x="60770" y="1495662"/>
                  </a:lnTo>
                  <a:lnTo>
                    <a:pt x="76380" y="1538284"/>
                  </a:lnTo>
                  <a:lnTo>
                    <a:pt x="93640" y="1580087"/>
                  </a:lnTo>
                  <a:lnTo>
                    <a:pt x="112511" y="1621032"/>
                  </a:lnTo>
                  <a:lnTo>
                    <a:pt x="132952" y="1661079"/>
                  </a:lnTo>
                  <a:lnTo>
                    <a:pt x="154924" y="1700190"/>
                  </a:lnTo>
                  <a:lnTo>
                    <a:pt x="178389" y="1738325"/>
                  </a:lnTo>
                  <a:lnTo>
                    <a:pt x="203307" y="1775444"/>
                  </a:lnTo>
                  <a:lnTo>
                    <a:pt x="229638" y="1811510"/>
                  </a:lnTo>
                  <a:lnTo>
                    <a:pt x="257342" y="1846481"/>
                  </a:lnTo>
                  <a:lnTo>
                    <a:pt x="286382" y="1880320"/>
                  </a:lnTo>
                  <a:lnTo>
                    <a:pt x="316716" y="1912987"/>
                  </a:lnTo>
                  <a:lnTo>
                    <a:pt x="348307" y="1944443"/>
                  </a:lnTo>
                  <a:lnTo>
                    <a:pt x="381113" y="1974649"/>
                  </a:lnTo>
                  <a:lnTo>
                    <a:pt x="415097" y="2003564"/>
                  </a:lnTo>
                  <a:lnTo>
                    <a:pt x="450219" y="2031151"/>
                  </a:lnTo>
                  <a:lnTo>
                    <a:pt x="486438" y="2057370"/>
                  </a:lnTo>
                  <a:lnTo>
                    <a:pt x="523717" y="2082181"/>
                  </a:lnTo>
                  <a:lnTo>
                    <a:pt x="562015" y="2105546"/>
                  </a:lnTo>
                  <a:lnTo>
                    <a:pt x="601293" y="2127425"/>
                  </a:lnTo>
                  <a:lnTo>
                    <a:pt x="641512" y="2147780"/>
                  </a:lnTo>
                  <a:lnTo>
                    <a:pt x="682632" y="2166570"/>
                  </a:lnTo>
                  <a:lnTo>
                    <a:pt x="724615" y="2183756"/>
                  </a:lnTo>
                  <a:lnTo>
                    <a:pt x="767419" y="2199300"/>
                  </a:lnTo>
                  <a:lnTo>
                    <a:pt x="811007" y="2213162"/>
                  </a:lnTo>
                  <a:lnTo>
                    <a:pt x="855339" y="2225304"/>
                  </a:lnTo>
                  <a:lnTo>
                    <a:pt x="900375" y="2235684"/>
                  </a:lnTo>
                  <a:lnTo>
                    <a:pt x="946077" y="2244266"/>
                  </a:lnTo>
                  <a:lnTo>
                    <a:pt x="992404" y="2251008"/>
                  </a:lnTo>
                  <a:lnTo>
                    <a:pt x="1039317" y="2255873"/>
                  </a:lnTo>
                  <a:lnTo>
                    <a:pt x="1086777" y="2258821"/>
                  </a:lnTo>
                  <a:lnTo>
                    <a:pt x="1134744" y="2259812"/>
                  </a:lnTo>
                  <a:lnTo>
                    <a:pt x="1182712" y="2258821"/>
                  </a:lnTo>
                  <a:lnTo>
                    <a:pt x="1230172" y="2255873"/>
                  </a:lnTo>
                  <a:lnTo>
                    <a:pt x="1277085" y="2251008"/>
                  </a:lnTo>
                  <a:lnTo>
                    <a:pt x="1323412" y="2244266"/>
                  </a:lnTo>
                  <a:lnTo>
                    <a:pt x="1369114" y="2235684"/>
                  </a:lnTo>
                  <a:lnTo>
                    <a:pt x="1414150" y="2225304"/>
                  </a:lnTo>
                  <a:lnTo>
                    <a:pt x="1458482" y="2213162"/>
                  </a:lnTo>
                  <a:lnTo>
                    <a:pt x="1502070" y="2199300"/>
                  </a:lnTo>
                  <a:lnTo>
                    <a:pt x="1544874" y="2183756"/>
                  </a:lnTo>
                  <a:lnTo>
                    <a:pt x="1586857" y="2166570"/>
                  </a:lnTo>
                  <a:lnTo>
                    <a:pt x="1627977" y="2147780"/>
                  </a:lnTo>
                  <a:lnTo>
                    <a:pt x="1668196" y="2127425"/>
                  </a:lnTo>
                  <a:lnTo>
                    <a:pt x="1707474" y="2105546"/>
                  </a:lnTo>
                  <a:lnTo>
                    <a:pt x="1745772" y="2082181"/>
                  </a:lnTo>
                  <a:lnTo>
                    <a:pt x="1783051" y="2057370"/>
                  </a:lnTo>
                  <a:lnTo>
                    <a:pt x="1819270" y="2031151"/>
                  </a:lnTo>
                  <a:lnTo>
                    <a:pt x="1854392" y="2003564"/>
                  </a:lnTo>
                  <a:lnTo>
                    <a:pt x="1888376" y="1974649"/>
                  </a:lnTo>
                  <a:lnTo>
                    <a:pt x="1921182" y="1944443"/>
                  </a:lnTo>
                  <a:lnTo>
                    <a:pt x="1952773" y="1912987"/>
                  </a:lnTo>
                  <a:lnTo>
                    <a:pt x="1983107" y="1880320"/>
                  </a:lnTo>
                  <a:lnTo>
                    <a:pt x="2012147" y="1846481"/>
                  </a:lnTo>
                  <a:lnTo>
                    <a:pt x="2039851" y="1811510"/>
                  </a:lnTo>
                  <a:lnTo>
                    <a:pt x="2066182" y="1775444"/>
                  </a:lnTo>
                  <a:lnTo>
                    <a:pt x="2091100" y="1738325"/>
                  </a:lnTo>
                  <a:lnTo>
                    <a:pt x="2114565" y="1700190"/>
                  </a:lnTo>
                  <a:lnTo>
                    <a:pt x="2136537" y="1661079"/>
                  </a:lnTo>
                  <a:lnTo>
                    <a:pt x="2156978" y="1621032"/>
                  </a:lnTo>
                  <a:lnTo>
                    <a:pt x="2175849" y="1580087"/>
                  </a:lnTo>
                  <a:lnTo>
                    <a:pt x="2193109" y="1538284"/>
                  </a:lnTo>
                  <a:lnTo>
                    <a:pt x="2208719" y="1495662"/>
                  </a:lnTo>
                  <a:lnTo>
                    <a:pt x="2222641" y="1452260"/>
                  </a:lnTo>
                  <a:lnTo>
                    <a:pt x="2234834" y="1408117"/>
                  </a:lnTo>
                  <a:lnTo>
                    <a:pt x="2245259" y="1363273"/>
                  </a:lnTo>
                  <a:lnTo>
                    <a:pt x="2253877" y="1317767"/>
                  </a:lnTo>
                  <a:lnTo>
                    <a:pt x="2260648" y="1271638"/>
                  </a:lnTo>
                  <a:lnTo>
                    <a:pt x="2265534" y="1224926"/>
                  </a:lnTo>
                  <a:lnTo>
                    <a:pt x="2268494" y="1177668"/>
                  </a:lnTo>
                  <a:lnTo>
                    <a:pt x="2269489" y="1129906"/>
                  </a:lnTo>
                  <a:lnTo>
                    <a:pt x="2268494" y="1082143"/>
                  </a:lnTo>
                  <a:lnTo>
                    <a:pt x="2265534" y="1034886"/>
                  </a:lnTo>
                  <a:lnTo>
                    <a:pt x="2260648" y="988173"/>
                  </a:lnTo>
                  <a:lnTo>
                    <a:pt x="2253877" y="942044"/>
                  </a:lnTo>
                  <a:lnTo>
                    <a:pt x="2245259" y="896538"/>
                  </a:lnTo>
                  <a:lnTo>
                    <a:pt x="2234834" y="851694"/>
                  </a:lnTo>
                  <a:lnTo>
                    <a:pt x="2222641" y="807552"/>
                  </a:lnTo>
                  <a:lnTo>
                    <a:pt x="2208719" y="764150"/>
                  </a:lnTo>
                  <a:lnTo>
                    <a:pt x="2193109" y="721528"/>
                  </a:lnTo>
                  <a:lnTo>
                    <a:pt x="2175849" y="679725"/>
                  </a:lnTo>
                  <a:lnTo>
                    <a:pt x="2156978" y="638780"/>
                  </a:lnTo>
                  <a:lnTo>
                    <a:pt x="2136537" y="598732"/>
                  </a:lnTo>
                  <a:lnTo>
                    <a:pt x="2114565" y="559622"/>
                  </a:lnTo>
                  <a:lnTo>
                    <a:pt x="2091100" y="521487"/>
                  </a:lnTo>
                  <a:lnTo>
                    <a:pt x="2066182" y="484367"/>
                  </a:lnTo>
                  <a:lnTo>
                    <a:pt x="2039851" y="448302"/>
                  </a:lnTo>
                  <a:lnTo>
                    <a:pt x="2012147" y="413330"/>
                  </a:lnTo>
                  <a:lnTo>
                    <a:pt x="1983107" y="379491"/>
                  </a:lnTo>
                  <a:lnTo>
                    <a:pt x="1952773" y="346824"/>
                  </a:lnTo>
                  <a:lnTo>
                    <a:pt x="1921182" y="315368"/>
                  </a:lnTo>
                  <a:lnTo>
                    <a:pt x="1888376" y="285163"/>
                  </a:lnTo>
                  <a:lnTo>
                    <a:pt x="1854392" y="256247"/>
                  </a:lnTo>
                  <a:lnTo>
                    <a:pt x="1819270" y="228661"/>
                  </a:lnTo>
                  <a:lnTo>
                    <a:pt x="1783051" y="202442"/>
                  </a:lnTo>
                  <a:lnTo>
                    <a:pt x="1745772" y="177630"/>
                  </a:lnTo>
                  <a:lnTo>
                    <a:pt x="1707474" y="154265"/>
                  </a:lnTo>
                  <a:lnTo>
                    <a:pt x="1668196" y="132386"/>
                  </a:lnTo>
                  <a:lnTo>
                    <a:pt x="1627977" y="112032"/>
                  </a:lnTo>
                  <a:lnTo>
                    <a:pt x="1586857" y="93242"/>
                  </a:lnTo>
                  <a:lnTo>
                    <a:pt x="1544874" y="76055"/>
                  </a:lnTo>
                  <a:lnTo>
                    <a:pt x="1502070" y="60511"/>
                  </a:lnTo>
                  <a:lnTo>
                    <a:pt x="1458482" y="46649"/>
                  </a:lnTo>
                  <a:lnTo>
                    <a:pt x="1414150" y="34508"/>
                  </a:lnTo>
                  <a:lnTo>
                    <a:pt x="1369114" y="24127"/>
                  </a:lnTo>
                  <a:lnTo>
                    <a:pt x="1323412" y="15546"/>
                  </a:lnTo>
                  <a:lnTo>
                    <a:pt x="1277085" y="8803"/>
                  </a:lnTo>
                  <a:lnTo>
                    <a:pt x="1230172" y="3938"/>
                  </a:lnTo>
                  <a:lnTo>
                    <a:pt x="1182712" y="991"/>
                  </a:lnTo>
                  <a:lnTo>
                    <a:pt x="1134744" y="0"/>
                  </a:lnTo>
                  <a:close/>
                </a:path>
              </a:pathLst>
            </a:custGeom>
            <a:solidFill>
              <a:srgbClr val="FCB515"/>
            </a:solidFill>
            <a:effectLst>
              <a:outerShdw blurRad="419100" dist="38100" dir="16200000" rotWithShape="0">
                <a:prstClr val="black">
                  <a:alpha val="40000"/>
                </a:prstClr>
              </a:outerShdw>
            </a:effectLst>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3" name="object 21"/>
            <p:cNvSpPr/>
            <p:nvPr/>
          </p:nvSpPr>
          <p:spPr>
            <a:xfrm>
              <a:off x="3601073" y="3370280"/>
              <a:ext cx="1940657" cy="2049339"/>
            </a:xfrm>
            <a:custGeom>
              <a:avLst/>
              <a:gdLst/>
              <a:ahLst/>
              <a:cxnLst/>
              <a:rect l="l" t="t" r="r" b="b"/>
              <a:pathLst>
                <a:path w="2269490" h="2259965">
                  <a:moveTo>
                    <a:pt x="1134744" y="0"/>
                  </a:moveTo>
                  <a:lnTo>
                    <a:pt x="1182712" y="991"/>
                  </a:lnTo>
                  <a:lnTo>
                    <a:pt x="1230172" y="3938"/>
                  </a:lnTo>
                  <a:lnTo>
                    <a:pt x="1277085" y="8803"/>
                  </a:lnTo>
                  <a:lnTo>
                    <a:pt x="1323412" y="15546"/>
                  </a:lnTo>
                  <a:lnTo>
                    <a:pt x="1369114" y="24127"/>
                  </a:lnTo>
                  <a:lnTo>
                    <a:pt x="1414150" y="34508"/>
                  </a:lnTo>
                  <a:lnTo>
                    <a:pt x="1458482" y="46649"/>
                  </a:lnTo>
                  <a:lnTo>
                    <a:pt x="1502070" y="60511"/>
                  </a:lnTo>
                  <a:lnTo>
                    <a:pt x="1544874" y="76055"/>
                  </a:lnTo>
                  <a:lnTo>
                    <a:pt x="1586857" y="93242"/>
                  </a:lnTo>
                  <a:lnTo>
                    <a:pt x="1627977" y="112032"/>
                  </a:lnTo>
                  <a:lnTo>
                    <a:pt x="1668196" y="132386"/>
                  </a:lnTo>
                  <a:lnTo>
                    <a:pt x="1707474" y="154265"/>
                  </a:lnTo>
                  <a:lnTo>
                    <a:pt x="1745772" y="177630"/>
                  </a:lnTo>
                  <a:lnTo>
                    <a:pt x="1783051" y="202442"/>
                  </a:lnTo>
                  <a:lnTo>
                    <a:pt x="1819270" y="228661"/>
                  </a:lnTo>
                  <a:lnTo>
                    <a:pt x="1854392" y="256247"/>
                  </a:lnTo>
                  <a:lnTo>
                    <a:pt x="1888376" y="285163"/>
                  </a:lnTo>
                  <a:lnTo>
                    <a:pt x="1921182" y="315368"/>
                  </a:lnTo>
                  <a:lnTo>
                    <a:pt x="1952773" y="346824"/>
                  </a:lnTo>
                  <a:lnTo>
                    <a:pt x="1983107" y="379491"/>
                  </a:lnTo>
                  <a:lnTo>
                    <a:pt x="2012147" y="413330"/>
                  </a:lnTo>
                  <a:lnTo>
                    <a:pt x="2039851" y="448302"/>
                  </a:lnTo>
                  <a:lnTo>
                    <a:pt x="2066182" y="484367"/>
                  </a:lnTo>
                  <a:lnTo>
                    <a:pt x="2091100" y="521487"/>
                  </a:lnTo>
                  <a:lnTo>
                    <a:pt x="2114565" y="559622"/>
                  </a:lnTo>
                  <a:lnTo>
                    <a:pt x="2136537" y="598732"/>
                  </a:lnTo>
                  <a:lnTo>
                    <a:pt x="2156978" y="638780"/>
                  </a:lnTo>
                  <a:lnTo>
                    <a:pt x="2175849" y="679725"/>
                  </a:lnTo>
                  <a:lnTo>
                    <a:pt x="2193109" y="721528"/>
                  </a:lnTo>
                  <a:lnTo>
                    <a:pt x="2208719" y="764150"/>
                  </a:lnTo>
                  <a:lnTo>
                    <a:pt x="2222641" y="807552"/>
                  </a:lnTo>
                  <a:lnTo>
                    <a:pt x="2234834" y="851694"/>
                  </a:lnTo>
                  <a:lnTo>
                    <a:pt x="2245259" y="896538"/>
                  </a:lnTo>
                  <a:lnTo>
                    <a:pt x="2253877" y="942044"/>
                  </a:lnTo>
                  <a:lnTo>
                    <a:pt x="2260648" y="988173"/>
                  </a:lnTo>
                  <a:lnTo>
                    <a:pt x="2265534" y="1034886"/>
                  </a:lnTo>
                  <a:lnTo>
                    <a:pt x="2268494" y="1082143"/>
                  </a:lnTo>
                  <a:lnTo>
                    <a:pt x="2269489" y="1129906"/>
                  </a:lnTo>
                  <a:lnTo>
                    <a:pt x="2268494" y="1177668"/>
                  </a:lnTo>
                  <a:lnTo>
                    <a:pt x="2265534" y="1224926"/>
                  </a:lnTo>
                  <a:lnTo>
                    <a:pt x="2260648" y="1271638"/>
                  </a:lnTo>
                  <a:lnTo>
                    <a:pt x="2253877" y="1317767"/>
                  </a:lnTo>
                  <a:lnTo>
                    <a:pt x="2245259" y="1363273"/>
                  </a:lnTo>
                  <a:lnTo>
                    <a:pt x="2234834" y="1408117"/>
                  </a:lnTo>
                  <a:lnTo>
                    <a:pt x="2222641" y="1452260"/>
                  </a:lnTo>
                  <a:lnTo>
                    <a:pt x="2208719" y="1495662"/>
                  </a:lnTo>
                  <a:lnTo>
                    <a:pt x="2193109" y="1538284"/>
                  </a:lnTo>
                  <a:lnTo>
                    <a:pt x="2175849" y="1580087"/>
                  </a:lnTo>
                  <a:lnTo>
                    <a:pt x="2156978" y="1621032"/>
                  </a:lnTo>
                  <a:lnTo>
                    <a:pt x="2136537" y="1661079"/>
                  </a:lnTo>
                  <a:lnTo>
                    <a:pt x="2114565" y="1700190"/>
                  </a:lnTo>
                  <a:lnTo>
                    <a:pt x="2091100" y="1738325"/>
                  </a:lnTo>
                  <a:lnTo>
                    <a:pt x="2066182" y="1775444"/>
                  </a:lnTo>
                  <a:lnTo>
                    <a:pt x="2039851" y="1811510"/>
                  </a:lnTo>
                  <a:lnTo>
                    <a:pt x="2012147" y="1846481"/>
                  </a:lnTo>
                  <a:lnTo>
                    <a:pt x="1983107" y="1880320"/>
                  </a:lnTo>
                  <a:lnTo>
                    <a:pt x="1952773" y="1912987"/>
                  </a:lnTo>
                  <a:lnTo>
                    <a:pt x="1921182" y="1944443"/>
                  </a:lnTo>
                  <a:lnTo>
                    <a:pt x="1888376" y="1974649"/>
                  </a:lnTo>
                  <a:lnTo>
                    <a:pt x="1854392" y="2003564"/>
                  </a:lnTo>
                  <a:lnTo>
                    <a:pt x="1819270" y="2031151"/>
                  </a:lnTo>
                  <a:lnTo>
                    <a:pt x="1783051" y="2057370"/>
                  </a:lnTo>
                  <a:lnTo>
                    <a:pt x="1745772" y="2082181"/>
                  </a:lnTo>
                  <a:lnTo>
                    <a:pt x="1707474" y="2105546"/>
                  </a:lnTo>
                  <a:lnTo>
                    <a:pt x="1668196" y="2127425"/>
                  </a:lnTo>
                  <a:lnTo>
                    <a:pt x="1627977" y="2147780"/>
                  </a:lnTo>
                  <a:lnTo>
                    <a:pt x="1586857" y="2166570"/>
                  </a:lnTo>
                  <a:lnTo>
                    <a:pt x="1544874" y="2183756"/>
                  </a:lnTo>
                  <a:lnTo>
                    <a:pt x="1502070" y="2199300"/>
                  </a:lnTo>
                  <a:lnTo>
                    <a:pt x="1458482" y="2213162"/>
                  </a:lnTo>
                  <a:lnTo>
                    <a:pt x="1414150" y="2225304"/>
                  </a:lnTo>
                  <a:lnTo>
                    <a:pt x="1369114" y="2235684"/>
                  </a:lnTo>
                  <a:lnTo>
                    <a:pt x="1323412" y="2244266"/>
                  </a:lnTo>
                  <a:lnTo>
                    <a:pt x="1277085" y="2251008"/>
                  </a:lnTo>
                  <a:lnTo>
                    <a:pt x="1230172" y="2255873"/>
                  </a:lnTo>
                  <a:lnTo>
                    <a:pt x="1182712" y="2258821"/>
                  </a:lnTo>
                  <a:lnTo>
                    <a:pt x="1134744" y="2259812"/>
                  </a:lnTo>
                  <a:lnTo>
                    <a:pt x="1086777" y="2258821"/>
                  </a:lnTo>
                  <a:lnTo>
                    <a:pt x="1039317" y="2255873"/>
                  </a:lnTo>
                  <a:lnTo>
                    <a:pt x="992404" y="2251008"/>
                  </a:lnTo>
                  <a:lnTo>
                    <a:pt x="946077" y="2244266"/>
                  </a:lnTo>
                  <a:lnTo>
                    <a:pt x="900375" y="2235684"/>
                  </a:lnTo>
                  <a:lnTo>
                    <a:pt x="855339" y="2225304"/>
                  </a:lnTo>
                  <a:lnTo>
                    <a:pt x="811007" y="2213162"/>
                  </a:lnTo>
                  <a:lnTo>
                    <a:pt x="767419" y="2199300"/>
                  </a:lnTo>
                  <a:lnTo>
                    <a:pt x="724615" y="2183756"/>
                  </a:lnTo>
                  <a:lnTo>
                    <a:pt x="682632" y="2166570"/>
                  </a:lnTo>
                  <a:lnTo>
                    <a:pt x="641512" y="2147780"/>
                  </a:lnTo>
                  <a:lnTo>
                    <a:pt x="601293" y="2127425"/>
                  </a:lnTo>
                  <a:lnTo>
                    <a:pt x="562015" y="2105546"/>
                  </a:lnTo>
                  <a:lnTo>
                    <a:pt x="523717" y="2082181"/>
                  </a:lnTo>
                  <a:lnTo>
                    <a:pt x="486438" y="2057370"/>
                  </a:lnTo>
                  <a:lnTo>
                    <a:pt x="450219" y="2031151"/>
                  </a:lnTo>
                  <a:lnTo>
                    <a:pt x="415097" y="2003564"/>
                  </a:lnTo>
                  <a:lnTo>
                    <a:pt x="381113" y="1974649"/>
                  </a:lnTo>
                  <a:lnTo>
                    <a:pt x="348307" y="1944443"/>
                  </a:lnTo>
                  <a:lnTo>
                    <a:pt x="316716" y="1912987"/>
                  </a:lnTo>
                  <a:lnTo>
                    <a:pt x="286382" y="1880320"/>
                  </a:lnTo>
                  <a:lnTo>
                    <a:pt x="257342" y="1846481"/>
                  </a:lnTo>
                  <a:lnTo>
                    <a:pt x="229638" y="1811510"/>
                  </a:lnTo>
                  <a:lnTo>
                    <a:pt x="203307" y="1775444"/>
                  </a:lnTo>
                  <a:lnTo>
                    <a:pt x="178389" y="1738325"/>
                  </a:lnTo>
                  <a:lnTo>
                    <a:pt x="154924" y="1700190"/>
                  </a:lnTo>
                  <a:lnTo>
                    <a:pt x="132952" y="1661079"/>
                  </a:lnTo>
                  <a:lnTo>
                    <a:pt x="112511" y="1621032"/>
                  </a:lnTo>
                  <a:lnTo>
                    <a:pt x="93640" y="1580087"/>
                  </a:lnTo>
                  <a:lnTo>
                    <a:pt x="76380" y="1538284"/>
                  </a:lnTo>
                  <a:lnTo>
                    <a:pt x="60770" y="1495662"/>
                  </a:lnTo>
                  <a:lnTo>
                    <a:pt x="46848" y="1452260"/>
                  </a:lnTo>
                  <a:lnTo>
                    <a:pt x="34655" y="1408117"/>
                  </a:lnTo>
                  <a:lnTo>
                    <a:pt x="24230" y="1363273"/>
                  </a:lnTo>
                  <a:lnTo>
                    <a:pt x="15612" y="1317767"/>
                  </a:lnTo>
                  <a:lnTo>
                    <a:pt x="8841" y="1271638"/>
                  </a:lnTo>
                  <a:lnTo>
                    <a:pt x="3955" y="1224926"/>
                  </a:lnTo>
                  <a:lnTo>
                    <a:pt x="995" y="1177668"/>
                  </a:lnTo>
                  <a:lnTo>
                    <a:pt x="0" y="1129906"/>
                  </a:lnTo>
                  <a:lnTo>
                    <a:pt x="995" y="1082143"/>
                  </a:lnTo>
                  <a:lnTo>
                    <a:pt x="3955" y="1034886"/>
                  </a:lnTo>
                  <a:lnTo>
                    <a:pt x="8841" y="988173"/>
                  </a:lnTo>
                  <a:lnTo>
                    <a:pt x="15612" y="942044"/>
                  </a:lnTo>
                  <a:lnTo>
                    <a:pt x="24230" y="896538"/>
                  </a:lnTo>
                  <a:lnTo>
                    <a:pt x="34655" y="851694"/>
                  </a:lnTo>
                  <a:lnTo>
                    <a:pt x="46848" y="807552"/>
                  </a:lnTo>
                  <a:lnTo>
                    <a:pt x="60770" y="764150"/>
                  </a:lnTo>
                  <a:lnTo>
                    <a:pt x="76380" y="721528"/>
                  </a:lnTo>
                  <a:lnTo>
                    <a:pt x="93640" y="679725"/>
                  </a:lnTo>
                  <a:lnTo>
                    <a:pt x="112511" y="638780"/>
                  </a:lnTo>
                  <a:lnTo>
                    <a:pt x="132952" y="598732"/>
                  </a:lnTo>
                  <a:lnTo>
                    <a:pt x="154924" y="559622"/>
                  </a:lnTo>
                  <a:lnTo>
                    <a:pt x="178389" y="521487"/>
                  </a:lnTo>
                  <a:lnTo>
                    <a:pt x="203307" y="484367"/>
                  </a:lnTo>
                  <a:lnTo>
                    <a:pt x="229638" y="448302"/>
                  </a:lnTo>
                  <a:lnTo>
                    <a:pt x="257342" y="413330"/>
                  </a:lnTo>
                  <a:lnTo>
                    <a:pt x="286382" y="379491"/>
                  </a:lnTo>
                  <a:lnTo>
                    <a:pt x="316716" y="346824"/>
                  </a:lnTo>
                  <a:lnTo>
                    <a:pt x="348307" y="315368"/>
                  </a:lnTo>
                  <a:lnTo>
                    <a:pt x="381113" y="285163"/>
                  </a:lnTo>
                  <a:lnTo>
                    <a:pt x="415097" y="256247"/>
                  </a:lnTo>
                  <a:lnTo>
                    <a:pt x="450219" y="228661"/>
                  </a:lnTo>
                  <a:lnTo>
                    <a:pt x="486438" y="202442"/>
                  </a:lnTo>
                  <a:lnTo>
                    <a:pt x="523717" y="177630"/>
                  </a:lnTo>
                  <a:lnTo>
                    <a:pt x="562015" y="154265"/>
                  </a:lnTo>
                  <a:lnTo>
                    <a:pt x="601293" y="132386"/>
                  </a:lnTo>
                  <a:lnTo>
                    <a:pt x="641512" y="112032"/>
                  </a:lnTo>
                  <a:lnTo>
                    <a:pt x="682632" y="93242"/>
                  </a:lnTo>
                  <a:lnTo>
                    <a:pt x="724615" y="76055"/>
                  </a:lnTo>
                  <a:lnTo>
                    <a:pt x="767419" y="60511"/>
                  </a:lnTo>
                  <a:lnTo>
                    <a:pt x="811007" y="46649"/>
                  </a:lnTo>
                  <a:lnTo>
                    <a:pt x="855339" y="34508"/>
                  </a:lnTo>
                  <a:lnTo>
                    <a:pt x="900375" y="24127"/>
                  </a:lnTo>
                  <a:lnTo>
                    <a:pt x="946077" y="15546"/>
                  </a:lnTo>
                  <a:lnTo>
                    <a:pt x="992404" y="8803"/>
                  </a:lnTo>
                  <a:lnTo>
                    <a:pt x="1039317" y="3938"/>
                  </a:lnTo>
                  <a:lnTo>
                    <a:pt x="1086777" y="991"/>
                  </a:lnTo>
                  <a:lnTo>
                    <a:pt x="1134744" y="0"/>
                  </a:lnTo>
                  <a:close/>
                </a:path>
              </a:pathLst>
            </a:custGeom>
            <a:ln w="133985">
              <a:solidFill>
                <a:srgbClr val="FFFFFF"/>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4" name="object 22"/>
            <p:cNvSpPr/>
            <p:nvPr/>
          </p:nvSpPr>
          <p:spPr>
            <a:xfrm>
              <a:off x="6149528" y="3073473"/>
              <a:ext cx="2549895" cy="2704044"/>
            </a:xfrm>
            <a:custGeom>
              <a:avLst/>
              <a:gdLst/>
              <a:ahLst/>
              <a:cxnLst/>
              <a:rect l="l" t="t" r="r" b="b"/>
              <a:pathLst>
                <a:path w="2981959" h="2981959">
                  <a:moveTo>
                    <a:pt x="1490713" y="0"/>
                  </a:moveTo>
                  <a:lnTo>
                    <a:pt x="1442467" y="765"/>
                  </a:lnTo>
                  <a:lnTo>
                    <a:pt x="1394604" y="3048"/>
                  </a:lnTo>
                  <a:lnTo>
                    <a:pt x="1347146" y="6824"/>
                  </a:lnTo>
                  <a:lnTo>
                    <a:pt x="1300118" y="12069"/>
                  </a:lnTo>
                  <a:lnTo>
                    <a:pt x="1253542" y="18762"/>
                  </a:lnTo>
                  <a:lnTo>
                    <a:pt x="1207441" y="26879"/>
                  </a:lnTo>
                  <a:lnTo>
                    <a:pt x="1161839" y="36397"/>
                  </a:lnTo>
                  <a:lnTo>
                    <a:pt x="1116758" y="47292"/>
                  </a:lnTo>
                  <a:lnTo>
                    <a:pt x="1072222" y="59542"/>
                  </a:lnTo>
                  <a:lnTo>
                    <a:pt x="1028254" y="73123"/>
                  </a:lnTo>
                  <a:lnTo>
                    <a:pt x="984877" y="88012"/>
                  </a:lnTo>
                  <a:lnTo>
                    <a:pt x="942113" y="104186"/>
                  </a:lnTo>
                  <a:lnTo>
                    <a:pt x="899987" y="121623"/>
                  </a:lnTo>
                  <a:lnTo>
                    <a:pt x="858522" y="140298"/>
                  </a:lnTo>
                  <a:lnTo>
                    <a:pt x="817740" y="160188"/>
                  </a:lnTo>
                  <a:lnTo>
                    <a:pt x="777665" y="181272"/>
                  </a:lnTo>
                  <a:lnTo>
                    <a:pt x="738319" y="203525"/>
                  </a:lnTo>
                  <a:lnTo>
                    <a:pt x="699727" y="226924"/>
                  </a:lnTo>
                  <a:lnTo>
                    <a:pt x="661910" y="251446"/>
                  </a:lnTo>
                  <a:lnTo>
                    <a:pt x="624893" y="277068"/>
                  </a:lnTo>
                  <a:lnTo>
                    <a:pt x="588698" y="303767"/>
                  </a:lnTo>
                  <a:lnTo>
                    <a:pt x="553348" y="331519"/>
                  </a:lnTo>
                  <a:lnTo>
                    <a:pt x="518868" y="360303"/>
                  </a:lnTo>
                  <a:lnTo>
                    <a:pt x="485279" y="390093"/>
                  </a:lnTo>
                  <a:lnTo>
                    <a:pt x="452604" y="420868"/>
                  </a:lnTo>
                  <a:lnTo>
                    <a:pt x="420868" y="452604"/>
                  </a:lnTo>
                  <a:lnTo>
                    <a:pt x="390093" y="485279"/>
                  </a:lnTo>
                  <a:lnTo>
                    <a:pt x="360303" y="518868"/>
                  </a:lnTo>
                  <a:lnTo>
                    <a:pt x="331519" y="553348"/>
                  </a:lnTo>
                  <a:lnTo>
                    <a:pt x="303767" y="588698"/>
                  </a:lnTo>
                  <a:lnTo>
                    <a:pt x="277068" y="624893"/>
                  </a:lnTo>
                  <a:lnTo>
                    <a:pt x="251446" y="661910"/>
                  </a:lnTo>
                  <a:lnTo>
                    <a:pt x="226924" y="699727"/>
                  </a:lnTo>
                  <a:lnTo>
                    <a:pt x="203525" y="738319"/>
                  </a:lnTo>
                  <a:lnTo>
                    <a:pt x="181272" y="777665"/>
                  </a:lnTo>
                  <a:lnTo>
                    <a:pt x="160188" y="817740"/>
                  </a:lnTo>
                  <a:lnTo>
                    <a:pt x="140298" y="858522"/>
                  </a:lnTo>
                  <a:lnTo>
                    <a:pt x="121623" y="899987"/>
                  </a:lnTo>
                  <a:lnTo>
                    <a:pt x="104186" y="942113"/>
                  </a:lnTo>
                  <a:lnTo>
                    <a:pt x="88012" y="984877"/>
                  </a:lnTo>
                  <a:lnTo>
                    <a:pt x="73123" y="1028254"/>
                  </a:lnTo>
                  <a:lnTo>
                    <a:pt x="59542" y="1072222"/>
                  </a:lnTo>
                  <a:lnTo>
                    <a:pt x="47292" y="1116758"/>
                  </a:lnTo>
                  <a:lnTo>
                    <a:pt x="36397" y="1161839"/>
                  </a:lnTo>
                  <a:lnTo>
                    <a:pt x="26879" y="1207441"/>
                  </a:lnTo>
                  <a:lnTo>
                    <a:pt x="18762" y="1253542"/>
                  </a:lnTo>
                  <a:lnTo>
                    <a:pt x="12069" y="1300118"/>
                  </a:lnTo>
                  <a:lnTo>
                    <a:pt x="6824" y="1347146"/>
                  </a:lnTo>
                  <a:lnTo>
                    <a:pt x="3048" y="1394604"/>
                  </a:lnTo>
                  <a:lnTo>
                    <a:pt x="765" y="1442467"/>
                  </a:lnTo>
                  <a:lnTo>
                    <a:pt x="0" y="1490713"/>
                  </a:lnTo>
                  <a:lnTo>
                    <a:pt x="765" y="1538959"/>
                  </a:lnTo>
                  <a:lnTo>
                    <a:pt x="3048" y="1586822"/>
                  </a:lnTo>
                  <a:lnTo>
                    <a:pt x="6824" y="1634279"/>
                  </a:lnTo>
                  <a:lnTo>
                    <a:pt x="12069" y="1681307"/>
                  </a:lnTo>
                  <a:lnTo>
                    <a:pt x="18762" y="1727884"/>
                  </a:lnTo>
                  <a:lnTo>
                    <a:pt x="26879" y="1773984"/>
                  </a:lnTo>
                  <a:lnTo>
                    <a:pt x="36397" y="1819587"/>
                  </a:lnTo>
                  <a:lnTo>
                    <a:pt x="47292" y="1864667"/>
                  </a:lnTo>
                  <a:lnTo>
                    <a:pt x="59542" y="1909204"/>
                  </a:lnTo>
                  <a:lnTo>
                    <a:pt x="73123" y="1953172"/>
                  </a:lnTo>
                  <a:lnTo>
                    <a:pt x="88012" y="1996549"/>
                  </a:lnTo>
                  <a:lnTo>
                    <a:pt x="104186" y="2039312"/>
                  </a:lnTo>
                  <a:lnTo>
                    <a:pt x="121623" y="2081438"/>
                  </a:lnTo>
                  <a:lnTo>
                    <a:pt x="140298" y="2122904"/>
                  </a:lnTo>
                  <a:lnTo>
                    <a:pt x="160188" y="2163686"/>
                  </a:lnTo>
                  <a:lnTo>
                    <a:pt x="181272" y="2203761"/>
                  </a:lnTo>
                  <a:lnTo>
                    <a:pt x="203525" y="2243106"/>
                  </a:lnTo>
                  <a:lnTo>
                    <a:pt x="226924" y="2281699"/>
                  </a:lnTo>
                  <a:lnTo>
                    <a:pt x="251446" y="2319515"/>
                  </a:lnTo>
                  <a:lnTo>
                    <a:pt x="277068" y="2356533"/>
                  </a:lnTo>
                  <a:lnTo>
                    <a:pt x="303767" y="2392728"/>
                  </a:lnTo>
                  <a:lnTo>
                    <a:pt x="331519" y="2428077"/>
                  </a:lnTo>
                  <a:lnTo>
                    <a:pt x="360303" y="2462558"/>
                  </a:lnTo>
                  <a:lnTo>
                    <a:pt x="390093" y="2496147"/>
                  </a:lnTo>
                  <a:lnTo>
                    <a:pt x="420868" y="2528821"/>
                  </a:lnTo>
                  <a:lnTo>
                    <a:pt x="452604" y="2560557"/>
                  </a:lnTo>
                  <a:lnTo>
                    <a:pt x="485279" y="2591332"/>
                  </a:lnTo>
                  <a:lnTo>
                    <a:pt x="518868" y="2621123"/>
                  </a:lnTo>
                  <a:lnTo>
                    <a:pt x="553348" y="2649906"/>
                  </a:lnTo>
                  <a:lnTo>
                    <a:pt x="588698" y="2677659"/>
                  </a:lnTo>
                  <a:lnTo>
                    <a:pt x="624893" y="2704358"/>
                  </a:lnTo>
                  <a:lnTo>
                    <a:pt x="661910" y="2729980"/>
                  </a:lnTo>
                  <a:lnTo>
                    <a:pt x="699727" y="2754502"/>
                  </a:lnTo>
                  <a:lnTo>
                    <a:pt x="738319" y="2777901"/>
                  </a:lnTo>
                  <a:lnTo>
                    <a:pt x="777665" y="2800154"/>
                  </a:lnTo>
                  <a:lnTo>
                    <a:pt x="817740" y="2821237"/>
                  </a:lnTo>
                  <a:lnTo>
                    <a:pt x="858522" y="2841128"/>
                  </a:lnTo>
                  <a:lnTo>
                    <a:pt x="899987" y="2859803"/>
                  </a:lnTo>
                  <a:lnTo>
                    <a:pt x="942113" y="2877239"/>
                  </a:lnTo>
                  <a:lnTo>
                    <a:pt x="984877" y="2893414"/>
                  </a:lnTo>
                  <a:lnTo>
                    <a:pt x="1028254" y="2908303"/>
                  </a:lnTo>
                  <a:lnTo>
                    <a:pt x="1072222" y="2921884"/>
                  </a:lnTo>
                  <a:lnTo>
                    <a:pt x="1116758" y="2934134"/>
                  </a:lnTo>
                  <a:lnTo>
                    <a:pt x="1161839" y="2945029"/>
                  </a:lnTo>
                  <a:lnTo>
                    <a:pt x="1207441" y="2954546"/>
                  </a:lnTo>
                  <a:lnTo>
                    <a:pt x="1253542" y="2962663"/>
                  </a:lnTo>
                  <a:lnTo>
                    <a:pt x="1300118" y="2969356"/>
                  </a:lnTo>
                  <a:lnTo>
                    <a:pt x="1347146" y="2974602"/>
                  </a:lnTo>
                  <a:lnTo>
                    <a:pt x="1394604" y="2978378"/>
                  </a:lnTo>
                  <a:lnTo>
                    <a:pt x="1442467" y="2980660"/>
                  </a:lnTo>
                  <a:lnTo>
                    <a:pt x="1490713" y="2981426"/>
                  </a:lnTo>
                  <a:lnTo>
                    <a:pt x="1538959" y="2980660"/>
                  </a:lnTo>
                  <a:lnTo>
                    <a:pt x="1586822" y="2978378"/>
                  </a:lnTo>
                  <a:lnTo>
                    <a:pt x="1634279" y="2974602"/>
                  </a:lnTo>
                  <a:lnTo>
                    <a:pt x="1681307" y="2969356"/>
                  </a:lnTo>
                  <a:lnTo>
                    <a:pt x="1727884" y="2962663"/>
                  </a:lnTo>
                  <a:lnTo>
                    <a:pt x="1773984" y="2954546"/>
                  </a:lnTo>
                  <a:lnTo>
                    <a:pt x="1819587" y="2945029"/>
                  </a:lnTo>
                  <a:lnTo>
                    <a:pt x="1864667" y="2934134"/>
                  </a:lnTo>
                  <a:lnTo>
                    <a:pt x="1909204" y="2921884"/>
                  </a:lnTo>
                  <a:lnTo>
                    <a:pt x="1953172" y="2908303"/>
                  </a:lnTo>
                  <a:lnTo>
                    <a:pt x="1996549" y="2893414"/>
                  </a:lnTo>
                  <a:lnTo>
                    <a:pt x="2039312" y="2877239"/>
                  </a:lnTo>
                  <a:lnTo>
                    <a:pt x="2081438" y="2859803"/>
                  </a:lnTo>
                  <a:lnTo>
                    <a:pt x="2122904" y="2841128"/>
                  </a:lnTo>
                  <a:lnTo>
                    <a:pt x="2163686" y="2821237"/>
                  </a:lnTo>
                  <a:lnTo>
                    <a:pt x="2203761" y="2800154"/>
                  </a:lnTo>
                  <a:lnTo>
                    <a:pt x="2243106" y="2777901"/>
                  </a:lnTo>
                  <a:lnTo>
                    <a:pt x="2281699" y="2754502"/>
                  </a:lnTo>
                  <a:lnTo>
                    <a:pt x="2319515" y="2729980"/>
                  </a:lnTo>
                  <a:lnTo>
                    <a:pt x="2356533" y="2704358"/>
                  </a:lnTo>
                  <a:lnTo>
                    <a:pt x="2392728" y="2677659"/>
                  </a:lnTo>
                  <a:lnTo>
                    <a:pt x="2428077" y="2649906"/>
                  </a:lnTo>
                  <a:lnTo>
                    <a:pt x="2462558" y="2621123"/>
                  </a:lnTo>
                  <a:lnTo>
                    <a:pt x="2496147" y="2591332"/>
                  </a:lnTo>
                  <a:lnTo>
                    <a:pt x="2528821" y="2560557"/>
                  </a:lnTo>
                  <a:lnTo>
                    <a:pt x="2560557" y="2528821"/>
                  </a:lnTo>
                  <a:lnTo>
                    <a:pt x="2591332" y="2496147"/>
                  </a:lnTo>
                  <a:lnTo>
                    <a:pt x="2621123" y="2462558"/>
                  </a:lnTo>
                  <a:lnTo>
                    <a:pt x="2649906" y="2428077"/>
                  </a:lnTo>
                  <a:lnTo>
                    <a:pt x="2677659" y="2392728"/>
                  </a:lnTo>
                  <a:lnTo>
                    <a:pt x="2704358" y="2356533"/>
                  </a:lnTo>
                  <a:lnTo>
                    <a:pt x="2729980" y="2319515"/>
                  </a:lnTo>
                  <a:lnTo>
                    <a:pt x="2754502" y="2281699"/>
                  </a:lnTo>
                  <a:lnTo>
                    <a:pt x="2777901" y="2243106"/>
                  </a:lnTo>
                  <a:lnTo>
                    <a:pt x="2800154" y="2203761"/>
                  </a:lnTo>
                  <a:lnTo>
                    <a:pt x="2821237" y="2163686"/>
                  </a:lnTo>
                  <a:lnTo>
                    <a:pt x="2841128" y="2122904"/>
                  </a:lnTo>
                  <a:lnTo>
                    <a:pt x="2859803" y="2081438"/>
                  </a:lnTo>
                  <a:lnTo>
                    <a:pt x="2877239" y="2039312"/>
                  </a:lnTo>
                  <a:lnTo>
                    <a:pt x="2893414" y="1996549"/>
                  </a:lnTo>
                  <a:lnTo>
                    <a:pt x="2908303" y="1953172"/>
                  </a:lnTo>
                  <a:lnTo>
                    <a:pt x="2921884" y="1909204"/>
                  </a:lnTo>
                  <a:lnTo>
                    <a:pt x="2934134" y="1864667"/>
                  </a:lnTo>
                  <a:lnTo>
                    <a:pt x="2945029" y="1819587"/>
                  </a:lnTo>
                  <a:lnTo>
                    <a:pt x="2954546" y="1773984"/>
                  </a:lnTo>
                  <a:lnTo>
                    <a:pt x="2962663" y="1727884"/>
                  </a:lnTo>
                  <a:lnTo>
                    <a:pt x="2969356" y="1681307"/>
                  </a:lnTo>
                  <a:lnTo>
                    <a:pt x="2974602" y="1634279"/>
                  </a:lnTo>
                  <a:lnTo>
                    <a:pt x="2978378" y="1586822"/>
                  </a:lnTo>
                  <a:lnTo>
                    <a:pt x="2980660" y="1538959"/>
                  </a:lnTo>
                  <a:lnTo>
                    <a:pt x="2981426" y="1490713"/>
                  </a:lnTo>
                  <a:lnTo>
                    <a:pt x="2980660" y="1442467"/>
                  </a:lnTo>
                  <a:lnTo>
                    <a:pt x="2978378" y="1394604"/>
                  </a:lnTo>
                  <a:lnTo>
                    <a:pt x="2974602" y="1347146"/>
                  </a:lnTo>
                  <a:lnTo>
                    <a:pt x="2969356" y="1300118"/>
                  </a:lnTo>
                  <a:lnTo>
                    <a:pt x="2962663" y="1253542"/>
                  </a:lnTo>
                  <a:lnTo>
                    <a:pt x="2954546" y="1207441"/>
                  </a:lnTo>
                  <a:lnTo>
                    <a:pt x="2945029" y="1161839"/>
                  </a:lnTo>
                  <a:lnTo>
                    <a:pt x="2934134" y="1116758"/>
                  </a:lnTo>
                  <a:lnTo>
                    <a:pt x="2921884" y="1072222"/>
                  </a:lnTo>
                  <a:lnTo>
                    <a:pt x="2908303" y="1028254"/>
                  </a:lnTo>
                  <a:lnTo>
                    <a:pt x="2893414" y="984877"/>
                  </a:lnTo>
                  <a:lnTo>
                    <a:pt x="2877239" y="942113"/>
                  </a:lnTo>
                  <a:lnTo>
                    <a:pt x="2859803" y="899987"/>
                  </a:lnTo>
                  <a:lnTo>
                    <a:pt x="2841128" y="858522"/>
                  </a:lnTo>
                  <a:lnTo>
                    <a:pt x="2821237" y="817740"/>
                  </a:lnTo>
                  <a:lnTo>
                    <a:pt x="2800154" y="777665"/>
                  </a:lnTo>
                  <a:lnTo>
                    <a:pt x="2777901" y="738319"/>
                  </a:lnTo>
                  <a:lnTo>
                    <a:pt x="2754502" y="699727"/>
                  </a:lnTo>
                  <a:lnTo>
                    <a:pt x="2729980" y="661910"/>
                  </a:lnTo>
                  <a:lnTo>
                    <a:pt x="2704358" y="624893"/>
                  </a:lnTo>
                  <a:lnTo>
                    <a:pt x="2677659" y="588698"/>
                  </a:lnTo>
                  <a:lnTo>
                    <a:pt x="2649906" y="553348"/>
                  </a:lnTo>
                  <a:lnTo>
                    <a:pt x="2621123" y="518868"/>
                  </a:lnTo>
                  <a:lnTo>
                    <a:pt x="2591332" y="485279"/>
                  </a:lnTo>
                  <a:lnTo>
                    <a:pt x="2560557" y="452604"/>
                  </a:lnTo>
                  <a:lnTo>
                    <a:pt x="2528821" y="420868"/>
                  </a:lnTo>
                  <a:lnTo>
                    <a:pt x="2496147" y="390093"/>
                  </a:lnTo>
                  <a:lnTo>
                    <a:pt x="2462558" y="360303"/>
                  </a:lnTo>
                  <a:lnTo>
                    <a:pt x="2428077" y="331519"/>
                  </a:lnTo>
                  <a:lnTo>
                    <a:pt x="2392728" y="303767"/>
                  </a:lnTo>
                  <a:lnTo>
                    <a:pt x="2356533" y="277068"/>
                  </a:lnTo>
                  <a:lnTo>
                    <a:pt x="2319515" y="251446"/>
                  </a:lnTo>
                  <a:lnTo>
                    <a:pt x="2281699" y="226924"/>
                  </a:lnTo>
                  <a:lnTo>
                    <a:pt x="2243106" y="203525"/>
                  </a:lnTo>
                  <a:lnTo>
                    <a:pt x="2203761" y="181272"/>
                  </a:lnTo>
                  <a:lnTo>
                    <a:pt x="2163686" y="160188"/>
                  </a:lnTo>
                  <a:lnTo>
                    <a:pt x="2122904" y="140298"/>
                  </a:lnTo>
                  <a:lnTo>
                    <a:pt x="2081438" y="121623"/>
                  </a:lnTo>
                  <a:lnTo>
                    <a:pt x="2039312" y="104186"/>
                  </a:lnTo>
                  <a:lnTo>
                    <a:pt x="1996549" y="88012"/>
                  </a:lnTo>
                  <a:lnTo>
                    <a:pt x="1953172" y="73123"/>
                  </a:lnTo>
                  <a:lnTo>
                    <a:pt x="1909204" y="59542"/>
                  </a:lnTo>
                  <a:lnTo>
                    <a:pt x="1864667" y="47292"/>
                  </a:lnTo>
                  <a:lnTo>
                    <a:pt x="1819587" y="36397"/>
                  </a:lnTo>
                  <a:lnTo>
                    <a:pt x="1773984" y="26879"/>
                  </a:lnTo>
                  <a:lnTo>
                    <a:pt x="1727884" y="18762"/>
                  </a:lnTo>
                  <a:lnTo>
                    <a:pt x="1681307" y="12069"/>
                  </a:lnTo>
                  <a:lnTo>
                    <a:pt x="1634279" y="6824"/>
                  </a:lnTo>
                  <a:lnTo>
                    <a:pt x="1586822" y="3048"/>
                  </a:lnTo>
                  <a:lnTo>
                    <a:pt x="1538959" y="765"/>
                  </a:lnTo>
                  <a:lnTo>
                    <a:pt x="1490713" y="0"/>
                  </a:lnTo>
                  <a:close/>
                </a:path>
              </a:pathLst>
            </a:custGeom>
            <a:solidFill>
              <a:srgbClr val="8A1B66"/>
            </a:solidFill>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5" name="object 23"/>
            <p:cNvSpPr/>
            <p:nvPr/>
          </p:nvSpPr>
          <p:spPr>
            <a:xfrm>
              <a:off x="6149736" y="3073466"/>
              <a:ext cx="2549352" cy="1343385"/>
            </a:xfrm>
            <a:custGeom>
              <a:avLst/>
              <a:gdLst/>
              <a:ahLst/>
              <a:cxnLst/>
              <a:rect l="l" t="t" r="r" b="b"/>
              <a:pathLst>
                <a:path w="2981325" h="1481454">
                  <a:moveTo>
                    <a:pt x="1490472" y="0"/>
                  </a:moveTo>
                  <a:lnTo>
                    <a:pt x="1442412" y="760"/>
                  </a:lnTo>
                  <a:lnTo>
                    <a:pt x="1394732" y="3025"/>
                  </a:lnTo>
                  <a:lnTo>
                    <a:pt x="1347456" y="6772"/>
                  </a:lnTo>
                  <a:lnTo>
                    <a:pt x="1300605" y="11978"/>
                  </a:lnTo>
                  <a:lnTo>
                    <a:pt x="1254203" y="18621"/>
                  </a:lnTo>
                  <a:lnTo>
                    <a:pt x="1208273" y="26677"/>
                  </a:lnTo>
                  <a:lnTo>
                    <a:pt x="1162837" y="36124"/>
                  </a:lnTo>
                  <a:lnTo>
                    <a:pt x="1117918" y="46938"/>
                  </a:lnTo>
                  <a:lnTo>
                    <a:pt x="1073540" y="59098"/>
                  </a:lnTo>
                  <a:lnTo>
                    <a:pt x="1029724" y="72579"/>
                  </a:lnTo>
                  <a:lnTo>
                    <a:pt x="986494" y="87359"/>
                  </a:lnTo>
                  <a:lnTo>
                    <a:pt x="943873" y="103416"/>
                  </a:lnTo>
                  <a:lnTo>
                    <a:pt x="901884" y="120726"/>
                  </a:lnTo>
                  <a:lnTo>
                    <a:pt x="860548" y="139266"/>
                  </a:lnTo>
                  <a:lnTo>
                    <a:pt x="819890" y="159014"/>
                  </a:lnTo>
                  <a:lnTo>
                    <a:pt x="779932" y="179947"/>
                  </a:lnTo>
                  <a:lnTo>
                    <a:pt x="740697" y="202041"/>
                  </a:lnTo>
                  <a:lnTo>
                    <a:pt x="702208" y="225275"/>
                  </a:lnTo>
                  <a:lnTo>
                    <a:pt x="664487" y="249625"/>
                  </a:lnTo>
                  <a:lnTo>
                    <a:pt x="627558" y="275067"/>
                  </a:lnTo>
                  <a:lnTo>
                    <a:pt x="591443" y="301581"/>
                  </a:lnTo>
                  <a:lnTo>
                    <a:pt x="556166" y="329141"/>
                  </a:lnTo>
                  <a:lnTo>
                    <a:pt x="521748" y="357726"/>
                  </a:lnTo>
                  <a:lnTo>
                    <a:pt x="488213" y="387313"/>
                  </a:lnTo>
                  <a:lnTo>
                    <a:pt x="455584" y="417879"/>
                  </a:lnTo>
                  <a:lnTo>
                    <a:pt x="423884" y="449401"/>
                  </a:lnTo>
                  <a:lnTo>
                    <a:pt x="393135" y="481856"/>
                  </a:lnTo>
                  <a:lnTo>
                    <a:pt x="363360" y="515221"/>
                  </a:lnTo>
                  <a:lnTo>
                    <a:pt x="334582" y="549473"/>
                  </a:lnTo>
                  <a:lnTo>
                    <a:pt x="306824" y="584590"/>
                  </a:lnTo>
                  <a:lnTo>
                    <a:pt x="280110" y="620549"/>
                  </a:lnTo>
                  <a:lnTo>
                    <a:pt x="254461" y="657326"/>
                  </a:lnTo>
                  <a:lnTo>
                    <a:pt x="229900" y="694899"/>
                  </a:lnTo>
                  <a:lnTo>
                    <a:pt x="206451" y="733245"/>
                  </a:lnTo>
                  <a:lnTo>
                    <a:pt x="184136" y="772341"/>
                  </a:lnTo>
                  <a:lnTo>
                    <a:pt x="162978" y="812164"/>
                  </a:lnTo>
                  <a:lnTo>
                    <a:pt x="143000" y="852692"/>
                  </a:lnTo>
                  <a:lnTo>
                    <a:pt x="124225" y="893901"/>
                  </a:lnTo>
                  <a:lnTo>
                    <a:pt x="106675" y="935769"/>
                  </a:lnTo>
                  <a:lnTo>
                    <a:pt x="90374" y="978272"/>
                  </a:lnTo>
                  <a:lnTo>
                    <a:pt x="75345" y="1021389"/>
                  </a:lnTo>
                  <a:lnTo>
                    <a:pt x="61609" y="1065095"/>
                  </a:lnTo>
                  <a:lnTo>
                    <a:pt x="49191" y="1109368"/>
                  </a:lnTo>
                  <a:lnTo>
                    <a:pt x="38112" y="1154186"/>
                  </a:lnTo>
                  <a:lnTo>
                    <a:pt x="28397" y="1199525"/>
                  </a:lnTo>
                  <a:lnTo>
                    <a:pt x="20066" y="1245362"/>
                  </a:lnTo>
                  <a:lnTo>
                    <a:pt x="13145" y="1291675"/>
                  </a:lnTo>
                  <a:lnTo>
                    <a:pt x="7654" y="1338441"/>
                  </a:lnTo>
                  <a:lnTo>
                    <a:pt x="3618" y="1385637"/>
                  </a:lnTo>
                  <a:lnTo>
                    <a:pt x="1059" y="1433239"/>
                  </a:lnTo>
                  <a:lnTo>
                    <a:pt x="0" y="1481226"/>
                  </a:lnTo>
                  <a:lnTo>
                    <a:pt x="2980944" y="1481226"/>
                  </a:lnTo>
                  <a:lnTo>
                    <a:pt x="2979884" y="1433239"/>
                  </a:lnTo>
                  <a:lnTo>
                    <a:pt x="2977325" y="1385637"/>
                  </a:lnTo>
                  <a:lnTo>
                    <a:pt x="2973289" y="1338441"/>
                  </a:lnTo>
                  <a:lnTo>
                    <a:pt x="2967798" y="1291675"/>
                  </a:lnTo>
                  <a:lnTo>
                    <a:pt x="2960877" y="1245362"/>
                  </a:lnTo>
                  <a:lnTo>
                    <a:pt x="2952546" y="1199525"/>
                  </a:lnTo>
                  <a:lnTo>
                    <a:pt x="2942831" y="1154186"/>
                  </a:lnTo>
                  <a:lnTo>
                    <a:pt x="2931752" y="1109368"/>
                  </a:lnTo>
                  <a:lnTo>
                    <a:pt x="2919334" y="1065095"/>
                  </a:lnTo>
                  <a:lnTo>
                    <a:pt x="2905598" y="1021389"/>
                  </a:lnTo>
                  <a:lnTo>
                    <a:pt x="2890569" y="978272"/>
                  </a:lnTo>
                  <a:lnTo>
                    <a:pt x="2874268" y="935769"/>
                  </a:lnTo>
                  <a:lnTo>
                    <a:pt x="2856718" y="893901"/>
                  </a:lnTo>
                  <a:lnTo>
                    <a:pt x="2837943" y="852692"/>
                  </a:lnTo>
                  <a:lnTo>
                    <a:pt x="2817965" y="812164"/>
                  </a:lnTo>
                  <a:lnTo>
                    <a:pt x="2796807" y="772341"/>
                  </a:lnTo>
                  <a:lnTo>
                    <a:pt x="2774492" y="733245"/>
                  </a:lnTo>
                  <a:lnTo>
                    <a:pt x="2751043" y="694899"/>
                  </a:lnTo>
                  <a:lnTo>
                    <a:pt x="2726482" y="657326"/>
                  </a:lnTo>
                  <a:lnTo>
                    <a:pt x="2700833" y="620549"/>
                  </a:lnTo>
                  <a:lnTo>
                    <a:pt x="2674119" y="584590"/>
                  </a:lnTo>
                  <a:lnTo>
                    <a:pt x="2646361" y="549473"/>
                  </a:lnTo>
                  <a:lnTo>
                    <a:pt x="2617583" y="515221"/>
                  </a:lnTo>
                  <a:lnTo>
                    <a:pt x="2587808" y="481856"/>
                  </a:lnTo>
                  <a:lnTo>
                    <a:pt x="2557059" y="449401"/>
                  </a:lnTo>
                  <a:lnTo>
                    <a:pt x="2525359" y="417879"/>
                  </a:lnTo>
                  <a:lnTo>
                    <a:pt x="2492730" y="387313"/>
                  </a:lnTo>
                  <a:lnTo>
                    <a:pt x="2459195" y="357726"/>
                  </a:lnTo>
                  <a:lnTo>
                    <a:pt x="2424777" y="329141"/>
                  </a:lnTo>
                  <a:lnTo>
                    <a:pt x="2389500" y="301581"/>
                  </a:lnTo>
                  <a:lnTo>
                    <a:pt x="2353385" y="275067"/>
                  </a:lnTo>
                  <a:lnTo>
                    <a:pt x="2316456" y="249625"/>
                  </a:lnTo>
                  <a:lnTo>
                    <a:pt x="2278735" y="225275"/>
                  </a:lnTo>
                  <a:lnTo>
                    <a:pt x="2240246" y="202041"/>
                  </a:lnTo>
                  <a:lnTo>
                    <a:pt x="2201011" y="179947"/>
                  </a:lnTo>
                  <a:lnTo>
                    <a:pt x="2161053" y="159014"/>
                  </a:lnTo>
                  <a:lnTo>
                    <a:pt x="2120395" y="139266"/>
                  </a:lnTo>
                  <a:lnTo>
                    <a:pt x="2079059" y="120726"/>
                  </a:lnTo>
                  <a:lnTo>
                    <a:pt x="2037070" y="103416"/>
                  </a:lnTo>
                  <a:lnTo>
                    <a:pt x="1994449" y="87359"/>
                  </a:lnTo>
                  <a:lnTo>
                    <a:pt x="1951219" y="72579"/>
                  </a:lnTo>
                  <a:lnTo>
                    <a:pt x="1907403" y="59098"/>
                  </a:lnTo>
                  <a:lnTo>
                    <a:pt x="1863025" y="46938"/>
                  </a:lnTo>
                  <a:lnTo>
                    <a:pt x="1818106" y="36124"/>
                  </a:lnTo>
                  <a:lnTo>
                    <a:pt x="1772670" y="26677"/>
                  </a:lnTo>
                  <a:lnTo>
                    <a:pt x="1726740" y="18621"/>
                  </a:lnTo>
                  <a:lnTo>
                    <a:pt x="1680338" y="11978"/>
                  </a:lnTo>
                  <a:lnTo>
                    <a:pt x="1633487" y="6772"/>
                  </a:lnTo>
                  <a:lnTo>
                    <a:pt x="1586211" y="3025"/>
                  </a:lnTo>
                  <a:lnTo>
                    <a:pt x="1538531" y="760"/>
                  </a:lnTo>
                  <a:lnTo>
                    <a:pt x="1490472" y="0"/>
                  </a:lnTo>
                  <a:close/>
                </a:path>
              </a:pathLst>
            </a:custGeom>
            <a:solidFill>
              <a:srgbClr val="FFFFFF"/>
            </a:solidFill>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6" name="object 24"/>
            <p:cNvSpPr/>
            <p:nvPr/>
          </p:nvSpPr>
          <p:spPr>
            <a:xfrm>
              <a:off x="7489256" y="3075201"/>
              <a:ext cx="1196756" cy="1158547"/>
            </a:xfrm>
            <a:custGeom>
              <a:avLst/>
              <a:gdLst/>
              <a:ahLst/>
              <a:cxnLst/>
              <a:rect l="l" t="t" r="r" b="b"/>
              <a:pathLst>
                <a:path w="1399540" h="1277620">
                  <a:moveTo>
                    <a:pt x="1399501" y="1277594"/>
                  </a:moveTo>
                  <a:lnTo>
                    <a:pt x="1391999" y="1230201"/>
                  </a:lnTo>
                  <a:lnTo>
                    <a:pt x="1383020" y="1183315"/>
                  </a:lnTo>
                  <a:lnTo>
                    <a:pt x="1372590" y="1136962"/>
                  </a:lnTo>
                  <a:lnTo>
                    <a:pt x="1360733" y="1091166"/>
                  </a:lnTo>
                  <a:lnTo>
                    <a:pt x="1347475" y="1045952"/>
                  </a:lnTo>
                  <a:lnTo>
                    <a:pt x="1332839" y="1001345"/>
                  </a:lnTo>
                  <a:lnTo>
                    <a:pt x="1316851" y="957368"/>
                  </a:lnTo>
                  <a:lnTo>
                    <a:pt x="1299535" y="914048"/>
                  </a:lnTo>
                  <a:lnTo>
                    <a:pt x="1280916" y="871409"/>
                  </a:lnTo>
                  <a:lnTo>
                    <a:pt x="1261018" y="829475"/>
                  </a:lnTo>
                  <a:lnTo>
                    <a:pt x="1239867" y="788271"/>
                  </a:lnTo>
                  <a:lnTo>
                    <a:pt x="1217486" y="747822"/>
                  </a:lnTo>
                  <a:lnTo>
                    <a:pt x="1193901" y="708153"/>
                  </a:lnTo>
                  <a:lnTo>
                    <a:pt x="1169137" y="669289"/>
                  </a:lnTo>
                  <a:lnTo>
                    <a:pt x="1143217" y="631253"/>
                  </a:lnTo>
                  <a:lnTo>
                    <a:pt x="1116167" y="594071"/>
                  </a:lnTo>
                  <a:lnTo>
                    <a:pt x="1088010" y="557768"/>
                  </a:lnTo>
                  <a:lnTo>
                    <a:pt x="1058773" y="522368"/>
                  </a:lnTo>
                  <a:lnTo>
                    <a:pt x="1028480" y="487895"/>
                  </a:lnTo>
                  <a:lnTo>
                    <a:pt x="997155" y="454376"/>
                  </a:lnTo>
                  <a:lnTo>
                    <a:pt x="964823" y="421834"/>
                  </a:lnTo>
                  <a:lnTo>
                    <a:pt x="931508" y="390294"/>
                  </a:lnTo>
                  <a:lnTo>
                    <a:pt x="897236" y="359781"/>
                  </a:lnTo>
                  <a:lnTo>
                    <a:pt x="862031" y="330320"/>
                  </a:lnTo>
                  <a:lnTo>
                    <a:pt x="825917" y="301935"/>
                  </a:lnTo>
                  <a:lnTo>
                    <a:pt x="788920" y="274651"/>
                  </a:lnTo>
                  <a:lnTo>
                    <a:pt x="751064" y="248493"/>
                  </a:lnTo>
                  <a:lnTo>
                    <a:pt x="712373" y="223485"/>
                  </a:lnTo>
                  <a:lnTo>
                    <a:pt x="672873" y="199652"/>
                  </a:lnTo>
                  <a:lnTo>
                    <a:pt x="632588" y="177020"/>
                  </a:lnTo>
                  <a:lnTo>
                    <a:pt x="591543" y="155612"/>
                  </a:lnTo>
                  <a:lnTo>
                    <a:pt x="549762" y="135453"/>
                  </a:lnTo>
                  <a:lnTo>
                    <a:pt x="507270" y="116569"/>
                  </a:lnTo>
                  <a:lnTo>
                    <a:pt x="464092" y="98983"/>
                  </a:lnTo>
                  <a:lnTo>
                    <a:pt x="420253" y="82721"/>
                  </a:lnTo>
                  <a:lnTo>
                    <a:pt x="375776" y="67807"/>
                  </a:lnTo>
                  <a:lnTo>
                    <a:pt x="330688" y="54266"/>
                  </a:lnTo>
                  <a:lnTo>
                    <a:pt x="285012" y="42123"/>
                  </a:lnTo>
                  <a:lnTo>
                    <a:pt x="238773" y="31402"/>
                  </a:lnTo>
                  <a:lnTo>
                    <a:pt x="191996" y="22128"/>
                  </a:lnTo>
                  <a:lnTo>
                    <a:pt x="144705" y="14326"/>
                  </a:lnTo>
                  <a:lnTo>
                    <a:pt x="96926" y="8021"/>
                  </a:lnTo>
                  <a:lnTo>
                    <a:pt x="48682" y="3237"/>
                  </a:lnTo>
                  <a:lnTo>
                    <a:pt x="0" y="0"/>
                  </a:lnTo>
                </a:path>
              </a:pathLst>
            </a:custGeom>
            <a:ln w="50800">
              <a:solidFill>
                <a:srgbClr val="8A1B66"/>
              </a:solidFill>
              <a:prstDash val="dot"/>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7" name="object 25"/>
            <p:cNvSpPr/>
            <p:nvPr/>
          </p:nvSpPr>
          <p:spPr>
            <a:xfrm>
              <a:off x="6155020" y="3080401"/>
              <a:ext cx="1139742" cy="1221887"/>
            </a:xfrm>
            <a:custGeom>
              <a:avLst/>
              <a:gdLst/>
              <a:ahLst/>
              <a:cxnLst/>
              <a:rect l="l" t="t" r="r" b="b"/>
              <a:pathLst>
                <a:path w="1332865" h="1347470">
                  <a:moveTo>
                    <a:pt x="1332420" y="0"/>
                  </a:moveTo>
                  <a:lnTo>
                    <a:pt x="1284422" y="5643"/>
                  </a:lnTo>
                  <a:lnTo>
                    <a:pt x="1236903" y="12795"/>
                  </a:lnTo>
                  <a:lnTo>
                    <a:pt x="1189886" y="21430"/>
                  </a:lnTo>
                  <a:lnTo>
                    <a:pt x="1143397" y="31524"/>
                  </a:lnTo>
                  <a:lnTo>
                    <a:pt x="1097460" y="43052"/>
                  </a:lnTo>
                  <a:lnTo>
                    <a:pt x="1052100" y="55989"/>
                  </a:lnTo>
                  <a:lnTo>
                    <a:pt x="1007342" y="70311"/>
                  </a:lnTo>
                  <a:lnTo>
                    <a:pt x="963210" y="85992"/>
                  </a:lnTo>
                  <a:lnTo>
                    <a:pt x="919729" y="103009"/>
                  </a:lnTo>
                  <a:lnTo>
                    <a:pt x="876924" y="121336"/>
                  </a:lnTo>
                  <a:lnTo>
                    <a:pt x="834820" y="140948"/>
                  </a:lnTo>
                  <a:lnTo>
                    <a:pt x="793441" y="161821"/>
                  </a:lnTo>
                  <a:lnTo>
                    <a:pt x="752811" y="183930"/>
                  </a:lnTo>
                  <a:lnTo>
                    <a:pt x="712956" y="207251"/>
                  </a:lnTo>
                  <a:lnTo>
                    <a:pt x="673900" y="231758"/>
                  </a:lnTo>
                  <a:lnTo>
                    <a:pt x="635669" y="257427"/>
                  </a:lnTo>
                  <a:lnTo>
                    <a:pt x="598286" y="284233"/>
                  </a:lnTo>
                  <a:lnTo>
                    <a:pt x="561776" y="312152"/>
                  </a:lnTo>
                  <a:lnTo>
                    <a:pt x="526165" y="341158"/>
                  </a:lnTo>
                  <a:lnTo>
                    <a:pt x="491476" y="371226"/>
                  </a:lnTo>
                  <a:lnTo>
                    <a:pt x="457734" y="402333"/>
                  </a:lnTo>
                  <a:lnTo>
                    <a:pt x="424965" y="434454"/>
                  </a:lnTo>
                  <a:lnTo>
                    <a:pt x="393193" y="467563"/>
                  </a:lnTo>
                  <a:lnTo>
                    <a:pt x="362442" y="501636"/>
                  </a:lnTo>
                  <a:lnTo>
                    <a:pt x="332738" y="536648"/>
                  </a:lnTo>
                  <a:lnTo>
                    <a:pt x="304105" y="572574"/>
                  </a:lnTo>
                  <a:lnTo>
                    <a:pt x="276567" y="609390"/>
                  </a:lnTo>
                  <a:lnTo>
                    <a:pt x="250149" y="647071"/>
                  </a:lnTo>
                  <a:lnTo>
                    <a:pt x="224877" y="685592"/>
                  </a:lnTo>
                  <a:lnTo>
                    <a:pt x="200775" y="724929"/>
                  </a:lnTo>
                  <a:lnTo>
                    <a:pt x="177867" y="765056"/>
                  </a:lnTo>
                  <a:lnTo>
                    <a:pt x="156178" y="805950"/>
                  </a:lnTo>
                  <a:lnTo>
                    <a:pt x="135733" y="847584"/>
                  </a:lnTo>
                  <a:lnTo>
                    <a:pt x="116557" y="889935"/>
                  </a:lnTo>
                  <a:lnTo>
                    <a:pt x="98674" y="932978"/>
                  </a:lnTo>
                  <a:lnTo>
                    <a:pt x="82108" y="976687"/>
                  </a:lnTo>
                  <a:lnTo>
                    <a:pt x="66886" y="1021039"/>
                  </a:lnTo>
                  <a:lnTo>
                    <a:pt x="53031" y="1066008"/>
                  </a:lnTo>
                  <a:lnTo>
                    <a:pt x="40568" y="1111570"/>
                  </a:lnTo>
                  <a:lnTo>
                    <a:pt x="29522" y="1157700"/>
                  </a:lnTo>
                  <a:lnTo>
                    <a:pt x="19917" y="1204374"/>
                  </a:lnTo>
                  <a:lnTo>
                    <a:pt x="11779" y="1251566"/>
                  </a:lnTo>
                  <a:lnTo>
                    <a:pt x="5131" y="1299251"/>
                  </a:lnTo>
                  <a:lnTo>
                    <a:pt x="0" y="1347406"/>
                  </a:lnTo>
                </a:path>
              </a:pathLst>
            </a:custGeom>
            <a:ln w="50800">
              <a:solidFill>
                <a:srgbClr val="8A1B66"/>
              </a:solidFill>
              <a:prstDash val="dot"/>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8" name="object 26"/>
            <p:cNvSpPr/>
            <p:nvPr/>
          </p:nvSpPr>
          <p:spPr>
            <a:xfrm>
              <a:off x="8697675" y="4371057"/>
              <a:ext cx="0" cy="0"/>
            </a:xfrm>
            <a:custGeom>
              <a:avLst/>
              <a:gdLst/>
              <a:ahLst/>
              <a:cxnLst/>
              <a:rect l="l" t="t" r="r" b="b"/>
              <a:pathLst>
                <a:path>
                  <a:moveTo>
                    <a:pt x="0" y="0"/>
                  </a:moveTo>
                  <a:lnTo>
                    <a:pt x="0" y="0"/>
                  </a:lnTo>
                </a:path>
              </a:pathLst>
            </a:custGeom>
            <a:ln w="50800">
              <a:solidFill>
                <a:srgbClr val="8A1B66"/>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29" name="object 27"/>
            <p:cNvSpPr/>
            <p:nvPr/>
          </p:nvSpPr>
          <p:spPr>
            <a:xfrm>
              <a:off x="7424248" y="3073473"/>
              <a:ext cx="0" cy="0"/>
            </a:xfrm>
            <a:custGeom>
              <a:avLst/>
              <a:gdLst/>
              <a:ahLst/>
              <a:cxnLst/>
              <a:rect l="l" t="t" r="r" b="b"/>
              <a:pathLst>
                <a:path>
                  <a:moveTo>
                    <a:pt x="0" y="0"/>
                  </a:moveTo>
                  <a:lnTo>
                    <a:pt x="0" y="0"/>
                  </a:lnTo>
                </a:path>
              </a:pathLst>
            </a:custGeom>
            <a:ln w="50800">
              <a:solidFill>
                <a:srgbClr val="8A1B66"/>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30" name="object 28"/>
            <p:cNvSpPr/>
            <p:nvPr/>
          </p:nvSpPr>
          <p:spPr>
            <a:xfrm>
              <a:off x="6150821" y="4371057"/>
              <a:ext cx="0" cy="0"/>
            </a:xfrm>
            <a:custGeom>
              <a:avLst/>
              <a:gdLst/>
              <a:ahLst/>
              <a:cxnLst/>
              <a:rect l="l" t="t" r="r" b="b"/>
              <a:pathLst>
                <a:path>
                  <a:moveTo>
                    <a:pt x="0" y="0"/>
                  </a:moveTo>
                  <a:lnTo>
                    <a:pt x="0" y="0"/>
                  </a:lnTo>
                </a:path>
              </a:pathLst>
            </a:custGeom>
            <a:ln w="50800">
              <a:solidFill>
                <a:srgbClr val="8A1B66"/>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31" name="object 29"/>
            <p:cNvSpPr/>
            <p:nvPr/>
          </p:nvSpPr>
          <p:spPr>
            <a:xfrm>
              <a:off x="6453919" y="3400650"/>
              <a:ext cx="1940657" cy="2049339"/>
            </a:xfrm>
            <a:custGeom>
              <a:avLst/>
              <a:gdLst/>
              <a:ahLst/>
              <a:cxnLst/>
              <a:rect l="l" t="t" r="r" b="b"/>
              <a:pathLst>
                <a:path w="2269490" h="2259965">
                  <a:moveTo>
                    <a:pt x="1134745" y="0"/>
                  </a:moveTo>
                  <a:lnTo>
                    <a:pt x="1086777" y="991"/>
                  </a:lnTo>
                  <a:lnTo>
                    <a:pt x="1039317" y="3938"/>
                  </a:lnTo>
                  <a:lnTo>
                    <a:pt x="992404" y="8803"/>
                  </a:lnTo>
                  <a:lnTo>
                    <a:pt x="946077" y="15546"/>
                  </a:lnTo>
                  <a:lnTo>
                    <a:pt x="900375" y="24127"/>
                  </a:lnTo>
                  <a:lnTo>
                    <a:pt x="855339" y="34508"/>
                  </a:lnTo>
                  <a:lnTo>
                    <a:pt x="811007" y="46649"/>
                  </a:lnTo>
                  <a:lnTo>
                    <a:pt x="767419" y="60511"/>
                  </a:lnTo>
                  <a:lnTo>
                    <a:pt x="724615" y="76055"/>
                  </a:lnTo>
                  <a:lnTo>
                    <a:pt x="682632" y="93242"/>
                  </a:lnTo>
                  <a:lnTo>
                    <a:pt x="641512" y="112032"/>
                  </a:lnTo>
                  <a:lnTo>
                    <a:pt x="601293" y="132386"/>
                  </a:lnTo>
                  <a:lnTo>
                    <a:pt x="562015" y="154265"/>
                  </a:lnTo>
                  <a:lnTo>
                    <a:pt x="523717" y="177630"/>
                  </a:lnTo>
                  <a:lnTo>
                    <a:pt x="486438" y="202442"/>
                  </a:lnTo>
                  <a:lnTo>
                    <a:pt x="450219" y="228661"/>
                  </a:lnTo>
                  <a:lnTo>
                    <a:pt x="415097" y="256247"/>
                  </a:lnTo>
                  <a:lnTo>
                    <a:pt x="381113" y="285163"/>
                  </a:lnTo>
                  <a:lnTo>
                    <a:pt x="348307" y="315368"/>
                  </a:lnTo>
                  <a:lnTo>
                    <a:pt x="316716" y="346824"/>
                  </a:lnTo>
                  <a:lnTo>
                    <a:pt x="286382" y="379491"/>
                  </a:lnTo>
                  <a:lnTo>
                    <a:pt x="257342" y="413330"/>
                  </a:lnTo>
                  <a:lnTo>
                    <a:pt x="229638" y="448302"/>
                  </a:lnTo>
                  <a:lnTo>
                    <a:pt x="203307" y="484367"/>
                  </a:lnTo>
                  <a:lnTo>
                    <a:pt x="178389" y="521487"/>
                  </a:lnTo>
                  <a:lnTo>
                    <a:pt x="154924" y="559622"/>
                  </a:lnTo>
                  <a:lnTo>
                    <a:pt x="132952" y="598732"/>
                  </a:lnTo>
                  <a:lnTo>
                    <a:pt x="112511" y="638780"/>
                  </a:lnTo>
                  <a:lnTo>
                    <a:pt x="93640" y="679725"/>
                  </a:lnTo>
                  <a:lnTo>
                    <a:pt x="76380" y="721528"/>
                  </a:lnTo>
                  <a:lnTo>
                    <a:pt x="60770" y="764150"/>
                  </a:lnTo>
                  <a:lnTo>
                    <a:pt x="46848" y="807552"/>
                  </a:lnTo>
                  <a:lnTo>
                    <a:pt x="34655" y="851694"/>
                  </a:lnTo>
                  <a:lnTo>
                    <a:pt x="24230" y="896538"/>
                  </a:lnTo>
                  <a:lnTo>
                    <a:pt x="15612" y="942044"/>
                  </a:lnTo>
                  <a:lnTo>
                    <a:pt x="8841" y="988173"/>
                  </a:lnTo>
                  <a:lnTo>
                    <a:pt x="3955" y="1034886"/>
                  </a:lnTo>
                  <a:lnTo>
                    <a:pt x="995" y="1082143"/>
                  </a:lnTo>
                  <a:lnTo>
                    <a:pt x="0" y="1129906"/>
                  </a:lnTo>
                  <a:lnTo>
                    <a:pt x="995" y="1177668"/>
                  </a:lnTo>
                  <a:lnTo>
                    <a:pt x="3955" y="1224926"/>
                  </a:lnTo>
                  <a:lnTo>
                    <a:pt x="8841" y="1271638"/>
                  </a:lnTo>
                  <a:lnTo>
                    <a:pt x="15612" y="1317767"/>
                  </a:lnTo>
                  <a:lnTo>
                    <a:pt x="24230" y="1363273"/>
                  </a:lnTo>
                  <a:lnTo>
                    <a:pt x="34655" y="1408117"/>
                  </a:lnTo>
                  <a:lnTo>
                    <a:pt x="46848" y="1452260"/>
                  </a:lnTo>
                  <a:lnTo>
                    <a:pt x="60770" y="1495662"/>
                  </a:lnTo>
                  <a:lnTo>
                    <a:pt x="76380" y="1538284"/>
                  </a:lnTo>
                  <a:lnTo>
                    <a:pt x="93640" y="1580087"/>
                  </a:lnTo>
                  <a:lnTo>
                    <a:pt x="112511" y="1621032"/>
                  </a:lnTo>
                  <a:lnTo>
                    <a:pt x="132952" y="1661079"/>
                  </a:lnTo>
                  <a:lnTo>
                    <a:pt x="154924" y="1700190"/>
                  </a:lnTo>
                  <a:lnTo>
                    <a:pt x="178389" y="1738325"/>
                  </a:lnTo>
                  <a:lnTo>
                    <a:pt x="203307" y="1775444"/>
                  </a:lnTo>
                  <a:lnTo>
                    <a:pt x="229638" y="1811510"/>
                  </a:lnTo>
                  <a:lnTo>
                    <a:pt x="257342" y="1846481"/>
                  </a:lnTo>
                  <a:lnTo>
                    <a:pt x="286382" y="1880320"/>
                  </a:lnTo>
                  <a:lnTo>
                    <a:pt x="316716" y="1912987"/>
                  </a:lnTo>
                  <a:lnTo>
                    <a:pt x="348307" y="1944443"/>
                  </a:lnTo>
                  <a:lnTo>
                    <a:pt x="381113" y="1974649"/>
                  </a:lnTo>
                  <a:lnTo>
                    <a:pt x="415097" y="2003564"/>
                  </a:lnTo>
                  <a:lnTo>
                    <a:pt x="450219" y="2031151"/>
                  </a:lnTo>
                  <a:lnTo>
                    <a:pt x="486438" y="2057370"/>
                  </a:lnTo>
                  <a:lnTo>
                    <a:pt x="523717" y="2082181"/>
                  </a:lnTo>
                  <a:lnTo>
                    <a:pt x="562015" y="2105546"/>
                  </a:lnTo>
                  <a:lnTo>
                    <a:pt x="601293" y="2127425"/>
                  </a:lnTo>
                  <a:lnTo>
                    <a:pt x="641512" y="2147780"/>
                  </a:lnTo>
                  <a:lnTo>
                    <a:pt x="682632" y="2166570"/>
                  </a:lnTo>
                  <a:lnTo>
                    <a:pt x="724615" y="2183756"/>
                  </a:lnTo>
                  <a:lnTo>
                    <a:pt x="767419" y="2199300"/>
                  </a:lnTo>
                  <a:lnTo>
                    <a:pt x="811007" y="2213162"/>
                  </a:lnTo>
                  <a:lnTo>
                    <a:pt x="855339" y="2225304"/>
                  </a:lnTo>
                  <a:lnTo>
                    <a:pt x="900375" y="2235684"/>
                  </a:lnTo>
                  <a:lnTo>
                    <a:pt x="946077" y="2244266"/>
                  </a:lnTo>
                  <a:lnTo>
                    <a:pt x="992404" y="2251008"/>
                  </a:lnTo>
                  <a:lnTo>
                    <a:pt x="1039317" y="2255873"/>
                  </a:lnTo>
                  <a:lnTo>
                    <a:pt x="1086777" y="2258821"/>
                  </a:lnTo>
                  <a:lnTo>
                    <a:pt x="1134745" y="2259812"/>
                  </a:lnTo>
                  <a:lnTo>
                    <a:pt x="1182712" y="2258821"/>
                  </a:lnTo>
                  <a:lnTo>
                    <a:pt x="1230172" y="2255873"/>
                  </a:lnTo>
                  <a:lnTo>
                    <a:pt x="1277085" y="2251008"/>
                  </a:lnTo>
                  <a:lnTo>
                    <a:pt x="1323412" y="2244266"/>
                  </a:lnTo>
                  <a:lnTo>
                    <a:pt x="1369114" y="2235684"/>
                  </a:lnTo>
                  <a:lnTo>
                    <a:pt x="1414150" y="2225304"/>
                  </a:lnTo>
                  <a:lnTo>
                    <a:pt x="1458482" y="2213162"/>
                  </a:lnTo>
                  <a:lnTo>
                    <a:pt x="1502070" y="2199300"/>
                  </a:lnTo>
                  <a:lnTo>
                    <a:pt x="1544874" y="2183756"/>
                  </a:lnTo>
                  <a:lnTo>
                    <a:pt x="1586857" y="2166570"/>
                  </a:lnTo>
                  <a:lnTo>
                    <a:pt x="1627977" y="2147780"/>
                  </a:lnTo>
                  <a:lnTo>
                    <a:pt x="1668196" y="2127425"/>
                  </a:lnTo>
                  <a:lnTo>
                    <a:pt x="1707474" y="2105546"/>
                  </a:lnTo>
                  <a:lnTo>
                    <a:pt x="1745772" y="2082181"/>
                  </a:lnTo>
                  <a:lnTo>
                    <a:pt x="1783051" y="2057370"/>
                  </a:lnTo>
                  <a:lnTo>
                    <a:pt x="1819270" y="2031151"/>
                  </a:lnTo>
                  <a:lnTo>
                    <a:pt x="1854392" y="2003564"/>
                  </a:lnTo>
                  <a:lnTo>
                    <a:pt x="1888376" y="1974649"/>
                  </a:lnTo>
                  <a:lnTo>
                    <a:pt x="1921182" y="1944443"/>
                  </a:lnTo>
                  <a:lnTo>
                    <a:pt x="1952773" y="1912987"/>
                  </a:lnTo>
                  <a:lnTo>
                    <a:pt x="1983107" y="1880320"/>
                  </a:lnTo>
                  <a:lnTo>
                    <a:pt x="2012147" y="1846481"/>
                  </a:lnTo>
                  <a:lnTo>
                    <a:pt x="2039851" y="1811510"/>
                  </a:lnTo>
                  <a:lnTo>
                    <a:pt x="2066182" y="1775444"/>
                  </a:lnTo>
                  <a:lnTo>
                    <a:pt x="2091100" y="1738325"/>
                  </a:lnTo>
                  <a:lnTo>
                    <a:pt x="2114565" y="1700190"/>
                  </a:lnTo>
                  <a:lnTo>
                    <a:pt x="2136537" y="1661079"/>
                  </a:lnTo>
                  <a:lnTo>
                    <a:pt x="2156978" y="1621032"/>
                  </a:lnTo>
                  <a:lnTo>
                    <a:pt x="2175849" y="1580087"/>
                  </a:lnTo>
                  <a:lnTo>
                    <a:pt x="2193109" y="1538284"/>
                  </a:lnTo>
                  <a:lnTo>
                    <a:pt x="2208719" y="1495662"/>
                  </a:lnTo>
                  <a:lnTo>
                    <a:pt x="2222641" y="1452260"/>
                  </a:lnTo>
                  <a:lnTo>
                    <a:pt x="2234834" y="1408117"/>
                  </a:lnTo>
                  <a:lnTo>
                    <a:pt x="2245259" y="1363273"/>
                  </a:lnTo>
                  <a:lnTo>
                    <a:pt x="2253877" y="1317767"/>
                  </a:lnTo>
                  <a:lnTo>
                    <a:pt x="2260648" y="1271638"/>
                  </a:lnTo>
                  <a:lnTo>
                    <a:pt x="2265534" y="1224926"/>
                  </a:lnTo>
                  <a:lnTo>
                    <a:pt x="2268494" y="1177668"/>
                  </a:lnTo>
                  <a:lnTo>
                    <a:pt x="2269490" y="1129906"/>
                  </a:lnTo>
                  <a:lnTo>
                    <a:pt x="2268494" y="1082143"/>
                  </a:lnTo>
                  <a:lnTo>
                    <a:pt x="2265534" y="1034886"/>
                  </a:lnTo>
                  <a:lnTo>
                    <a:pt x="2260648" y="988173"/>
                  </a:lnTo>
                  <a:lnTo>
                    <a:pt x="2253877" y="942044"/>
                  </a:lnTo>
                  <a:lnTo>
                    <a:pt x="2245259" y="896538"/>
                  </a:lnTo>
                  <a:lnTo>
                    <a:pt x="2234834" y="851694"/>
                  </a:lnTo>
                  <a:lnTo>
                    <a:pt x="2222641" y="807552"/>
                  </a:lnTo>
                  <a:lnTo>
                    <a:pt x="2208719" y="764150"/>
                  </a:lnTo>
                  <a:lnTo>
                    <a:pt x="2193109" y="721528"/>
                  </a:lnTo>
                  <a:lnTo>
                    <a:pt x="2175849" y="679725"/>
                  </a:lnTo>
                  <a:lnTo>
                    <a:pt x="2156978" y="638780"/>
                  </a:lnTo>
                  <a:lnTo>
                    <a:pt x="2136537" y="598732"/>
                  </a:lnTo>
                  <a:lnTo>
                    <a:pt x="2114565" y="559622"/>
                  </a:lnTo>
                  <a:lnTo>
                    <a:pt x="2091100" y="521487"/>
                  </a:lnTo>
                  <a:lnTo>
                    <a:pt x="2066182" y="484367"/>
                  </a:lnTo>
                  <a:lnTo>
                    <a:pt x="2039851" y="448302"/>
                  </a:lnTo>
                  <a:lnTo>
                    <a:pt x="2012147" y="413330"/>
                  </a:lnTo>
                  <a:lnTo>
                    <a:pt x="1983107" y="379491"/>
                  </a:lnTo>
                  <a:lnTo>
                    <a:pt x="1952773" y="346824"/>
                  </a:lnTo>
                  <a:lnTo>
                    <a:pt x="1921182" y="315368"/>
                  </a:lnTo>
                  <a:lnTo>
                    <a:pt x="1888376" y="285163"/>
                  </a:lnTo>
                  <a:lnTo>
                    <a:pt x="1854392" y="256247"/>
                  </a:lnTo>
                  <a:lnTo>
                    <a:pt x="1819270" y="228661"/>
                  </a:lnTo>
                  <a:lnTo>
                    <a:pt x="1783051" y="202442"/>
                  </a:lnTo>
                  <a:lnTo>
                    <a:pt x="1745772" y="177630"/>
                  </a:lnTo>
                  <a:lnTo>
                    <a:pt x="1707474" y="154265"/>
                  </a:lnTo>
                  <a:lnTo>
                    <a:pt x="1668196" y="132386"/>
                  </a:lnTo>
                  <a:lnTo>
                    <a:pt x="1627977" y="112032"/>
                  </a:lnTo>
                  <a:lnTo>
                    <a:pt x="1586857" y="93242"/>
                  </a:lnTo>
                  <a:lnTo>
                    <a:pt x="1544874" y="76055"/>
                  </a:lnTo>
                  <a:lnTo>
                    <a:pt x="1502070" y="60511"/>
                  </a:lnTo>
                  <a:lnTo>
                    <a:pt x="1458482" y="46649"/>
                  </a:lnTo>
                  <a:lnTo>
                    <a:pt x="1414150" y="34508"/>
                  </a:lnTo>
                  <a:lnTo>
                    <a:pt x="1369114" y="24127"/>
                  </a:lnTo>
                  <a:lnTo>
                    <a:pt x="1323412" y="15546"/>
                  </a:lnTo>
                  <a:lnTo>
                    <a:pt x="1277085" y="8803"/>
                  </a:lnTo>
                  <a:lnTo>
                    <a:pt x="1230172" y="3938"/>
                  </a:lnTo>
                  <a:lnTo>
                    <a:pt x="1182712" y="991"/>
                  </a:lnTo>
                  <a:lnTo>
                    <a:pt x="1134745" y="0"/>
                  </a:lnTo>
                  <a:close/>
                </a:path>
              </a:pathLst>
            </a:custGeom>
            <a:solidFill>
              <a:srgbClr val="8A1B66"/>
            </a:solidFill>
            <a:effectLst>
              <a:outerShdw blurRad="457200" dist="50800" dir="5400000" algn="ctr" rotWithShape="0">
                <a:srgbClr val="000000">
                  <a:alpha val="43137"/>
                </a:srgbClr>
              </a:outerShdw>
            </a:effectLst>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32" name="object 30"/>
            <p:cNvSpPr/>
            <p:nvPr/>
          </p:nvSpPr>
          <p:spPr>
            <a:xfrm>
              <a:off x="6453919" y="3400650"/>
              <a:ext cx="1940657" cy="2049339"/>
            </a:xfrm>
            <a:custGeom>
              <a:avLst/>
              <a:gdLst/>
              <a:ahLst/>
              <a:cxnLst/>
              <a:rect l="l" t="t" r="r" b="b"/>
              <a:pathLst>
                <a:path w="2269490" h="2259965">
                  <a:moveTo>
                    <a:pt x="1134745" y="2259812"/>
                  </a:moveTo>
                  <a:lnTo>
                    <a:pt x="1182712" y="2258821"/>
                  </a:lnTo>
                  <a:lnTo>
                    <a:pt x="1230172" y="2255873"/>
                  </a:lnTo>
                  <a:lnTo>
                    <a:pt x="1277085" y="2251008"/>
                  </a:lnTo>
                  <a:lnTo>
                    <a:pt x="1323412" y="2244266"/>
                  </a:lnTo>
                  <a:lnTo>
                    <a:pt x="1369114" y="2235684"/>
                  </a:lnTo>
                  <a:lnTo>
                    <a:pt x="1414150" y="2225304"/>
                  </a:lnTo>
                  <a:lnTo>
                    <a:pt x="1458482" y="2213162"/>
                  </a:lnTo>
                  <a:lnTo>
                    <a:pt x="1502070" y="2199300"/>
                  </a:lnTo>
                  <a:lnTo>
                    <a:pt x="1544874" y="2183756"/>
                  </a:lnTo>
                  <a:lnTo>
                    <a:pt x="1586857" y="2166570"/>
                  </a:lnTo>
                  <a:lnTo>
                    <a:pt x="1627977" y="2147780"/>
                  </a:lnTo>
                  <a:lnTo>
                    <a:pt x="1668196" y="2127425"/>
                  </a:lnTo>
                  <a:lnTo>
                    <a:pt x="1707474" y="2105546"/>
                  </a:lnTo>
                  <a:lnTo>
                    <a:pt x="1745772" y="2082181"/>
                  </a:lnTo>
                  <a:lnTo>
                    <a:pt x="1783051" y="2057370"/>
                  </a:lnTo>
                  <a:lnTo>
                    <a:pt x="1819270" y="2031151"/>
                  </a:lnTo>
                  <a:lnTo>
                    <a:pt x="1854392" y="2003564"/>
                  </a:lnTo>
                  <a:lnTo>
                    <a:pt x="1888376" y="1974649"/>
                  </a:lnTo>
                  <a:lnTo>
                    <a:pt x="1921182" y="1944443"/>
                  </a:lnTo>
                  <a:lnTo>
                    <a:pt x="1952773" y="1912987"/>
                  </a:lnTo>
                  <a:lnTo>
                    <a:pt x="1983107" y="1880320"/>
                  </a:lnTo>
                  <a:lnTo>
                    <a:pt x="2012147" y="1846481"/>
                  </a:lnTo>
                  <a:lnTo>
                    <a:pt x="2039851" y="1811510"/>
                  </a:lnTo>
                  <a:lnTo>
                    <a:pt x="2066182" y="1775444"/>
                  </a:lnTo>
                  <a:lnTo>
                    <a:pt x="2091100" y="1738325"/>
                  </a:lnTo>
                  <a:lnTo>
                    <a:pt x="2114565" y="1700190"/>
                  </a:lnTo>
                  <a:lnTo>
                    <a:pt x="2136537" y="1661079"/>
                  </a:lnTo>
                  <a:lnTo>
                    <a:pt x="2156978" y="1621032"/>
                  </a:lnTo>
                  <a:lnTo>
                    <a:pt x="2175849" y="1580087"/>
                  </a:lnTo>
                  <a:lnTo>
                    <a:pt x="2193109" y="1538284"/>
                  </a:lnTo>
                  <a:lnTo>
                    <a:pt x="2208719" y="1495662"/>
                  </a:lnTo>
                  <a:lnTo>
                    <a:pt x="2222641" y="1452260"/>
                  </a:lnTo>
                  <a:lnTo>
                    <a:pt x="2234834" y="1408117"/>
                  </a:lnTo>
                  <a:lnTo>
                    <a:pt x="2245259" y="1363273"/>
                  </a:lnTo>
                  <a:lnTo>
                    <a:pt x="2253877" y="1317767"/>
                  </a:lnTo>
                  <a:lnTo>
                    <a:pt x="2260648" y="1271638"/>
                  </a:lnTo>
                  <a:lnTo>
                    <a:pt x="2265534" y="1224926"/>
                  </a:lnTo>
                  <a:lnTo>
                    <a:pt x="2268494" y="1177668"/>
                  </a:lnTo>
                  <a:lnTo>
                    <a:pt x="2269490" y="1129906"/>
                  </a:lnTo>
                  <a:lnTo>
                    <a:pt x="2268494" y="1082143"/>
                  </a:lnTo>
                  <a:lnTo>
                    <a:pt x="2265534" y="1034886"/>
                  </a:lnTo>
                  <a:lnTo>
                    <a:pt x="2260648" y="988173"/>
                  </a:lnTo>
                  <a:lnTo>
                    <a:pt x="2253877" y="942044"/>
                  </a:lnTo>
                  <a:lnTo>
                    <a:pt x="2245259" y="896538"/>
                  </a:lnTo>
                  <a:lnTo>
                    <a:pt x="2234834" y="851694"/>
                  </a:lnTo>
                  <a:lnTo>
                    <a:pt x="2222641" y="807552"/>
                  </a:lnTo>
                  <a:lnTo>
                    <a:pt x="2208719" y="764150"/>
                  </a:lnTo>
                  <a:lnTo>
                    <a:pt x="2193109" y="721528"/>
                  </a:lnTo>
                  <a:lnTo>
                    <a:pt x="2175849" y="679725"/>
                  </a:lnTo>
                  <a:lnTo>
                    <a:pt x="2156978" y="638780"/>
                  </a:lnTo>
                  <a:lnTo>
                    <a:pt x="2136537" y="598732"/>
                  </a:lnTo>
                  <a:lnTo>
                    <a:pt x="2114565" y="559622"/>
                  </a:lnTo>
                  <a:lnTo>
                    <a:pt x="2091100" y="521487"/>
                  </a:lnTo>
                  <a:lnTo>
                    <a:pt x="2066182" y="484367"/>
                  </a:lnTo>
                  <a:lnTo>
                    <a:pt x="2039851" y="448302"/>
                  </a:lnTo>
                  <a:lnTo>
                    <a:pt x="2012147" y="413330"/>
                  </a:lnTo>
                  <a:lnTo>
                    <a:pt x="1983107" y="379491"/>
                  </a:lnTo>
                  <a:lnTo>
                    <a:pt x="1952773" y="346824"/>
                  </a:lnTo>
                  <a:lnTo>
                    <a:pt x="1921182" y="315368"/>
                  </a:lnTo>
                  <a:lnTo>
                    <a:pt x="1888376" y="285163"/>
                  </a:lnTo>
                  <a:lnTo>
                    <a:pt x="1854392" y="256247"/>
                  </a:lnTo>
                  <a:lnTo>
                    <a:pt x="1819270" y="228661"/>
                  </a:lnTo>
                  <a:lnTo>
                    <a:pt x="1783051" y="202442"/>
                  </a:lnTo>
                  <a:lnTo>
                    <a:pt x="1745772" y="177630"/>
                  </a:lnTo>
                  <a:lnTo>
                    <a:pt x="1707474" y="154265"/>
                  </a:lnTo>
                  <a:lnTo>
                    <a:pt x="1668196" y="132386"/>
                  </a:lnTo>
                  <a:lnTo>
                    <a:pt x="1627977" y="112032"/>
                  </a:lnTo>
                  <a:lnTo>
                    <a:pt x="1586857" y="93242"/>
                  </a:lnTo>
                  <a:lnTo>
                    <a:pt x="1544874" y="76055"/>
                  </a:lnTo>
                  <a:lnTo>
                    <a:pt x="1502070" y="60511"/>
                  </a:lnTo>
                  <a:lnTo>
                    <a:pt x="1458482" y="46649"/>
                  </a:lnTo>
                  <a:lnTo>
                    <a:pt x="1414150" y="34508"/>
                  </a:lnTo>
                  <a:lnTo>
                    <a:pt x="1369114" y="24127"/>
                  </a:lnTo>
                  <a:lnTo>
                    <a:pt x="1323412" y="15546"/>
                  </a:lnTo>
                  <a:lnTo>
                    <a:pt x="1277085" y="8803"/>
                  </a:lnTo>
                  <a:lnTo>
                    <a:pt x="1230172" y="3938"/>
                  </a:lnTo>
                  <a:lnTo>
                    <a:pt x="1182712" y="991"/>
                  </a:lnTo>
                  <a:lnTo>
                    <a:pt x="1134745" y="0"/>
                  </a:lnTo>
                  <a:lnTo>
                    <a:pt x="1086777" y="991"/>
                  </a:lnTo>
                  <a:lnTo>
                    <a:pt x="1039317" y="3938"/>
                  </a:lnTo>
                  <a:lnTo>
                    <a:pt x="992404" y="8803"/>
                  </a:lnTo>
                  <a:lnTo>
                    <a:pt x="946077" y="15546"/>
                  </a:lnTo>
                  <a:lnTo>
                    <a:pt x="900375" y="24127"/>
                  </a:lnTo>
                  <a:lnTo>
                    <a:pt x="855339" y="34508"/>
                  </a:lnTo>
                  <a:lnTo>
                    <a:pt x="811007" y="46649"/>
                  </a:lnTo>
                  <a:lnTo>
                    <a:pt x="767419" y="60511"/>
                  </a:lnTo>
                  <a:lnTo>
                    <a:pt x="724615" y="76055"/>
                  </a:lnTo>
                  <a:lnTo>
                    <a:pt x="682632" y="93242"/>
                  </a:lnTo>
                  <a:lnTo>
                    <a:pt x="641512" y="112032"/>
                  </a:lnTo>
                  <a:lnTo>
                    <a:pt x="601293" y="132386"/>
                  </a:lnTo>
                  <a:lnTo>
                    <a:pt x="562015" y="154265"/>
                  </a:lnTo>
                  <a:lnTo>
                    <a:pt x="523717" y="177630"/>
                  </a:lnTo>
                  <a:lnTo>
                    <a:pt x="486438" y="202442"/>
                  </a:lnTo>
                  <a:lnTo>
                    <a:pt x="450219" y="228661"/>
                  </a:lnTo>
                  <a:lnTo>
                    <a:pt x="415097" y="256247"/>
                  </a:lnTo>
                  <a:lnTo>
                    <a:pt x="381113" y="285163"/>
                  </a:lnTo>
                  <a:lnTo>
                    <a:pt x="348307" y="315368"/>
                  </a:lnTo>
                  <a:lnTo>
                    <a:pt x="316716" y="346824"/>
                  </a:lnTo>
                  <a:lnTo>
                    <a:pt x="286382" y="379491"/>
                  </a:lnTo>
                  <a:lnTo>
                    <a:pt x="257342" y="413330"/>
                  </a:lnTo>
                  <a:lnTo>
                    <a:pt x="229638" y="448302"/>
                  </a:lnTo>
                  <a:lnTo>
                    <a:pt x="203307" y="484367"/>
                  </a:lnTo>
                  <a:lnTo>
                    <a:pt x="178389" y="521487"/>
                  </a:lnTo>
                  <a:lnTo>
                    <a:pt x="154924" y="559622"/>
                  </a:lnTo>
                  <a:lnTo>
                    <a:pt x="132952" y="598732"/>
                  </a:lnTo>
                  <a:lnTo>
                    <a:pt x="112511" y="638780"/>
                  </a:lnTo>
                  <a:lnTo>
                    <a:pt x="93640" y="679725"/>
                  </a:lnTo>
                  <a:lnTo>
                    <a:pt x="76380" y="721528"/>
                  </a:lnTo>
                  <a:lnTo>
                    <a:pt x="60770" y="764150"/>
                  </a:lnTo>
                  <a:lnTo>
                    <a:pt x="46848" y="807552"/>
                  </a:lnTo>
                  <a:lnTo>
                    <a:pt x="34655" y="851694"/>
                  </a:lnTo>
                  <a:lnTo>
                    <a:pt x="24230" y="896538"/>
                  </a:lnTo>
                  <a:lnTo>
                    <a:pt x="15612" y="942044"/>
                  </a:lnTo>
                  <a:lnTo>
                    <a:pt x="8841" y="988173"/>
                  </a:lnTo>
                  <a:lnTo>
                    <a:pt x="3955" y="1034886"/>
                  </a:lnTo>
                  <a:lnTo>
                    <a:pt x="995" y="1082143"/>
                  </a:lnTo>
                  <a:lnTo>
                    <a:pt x="0" y="1129906"/>
                  </a:lnTo>
                  <a:lnTo>
                    <a:pt x="995" y="1177668"/>
                  </a:lnTo>
                  <a:lnTo>
                    <a:pt x="3955" y="1224926"/>
                  </a:lnTo>
                  <a:lnTo>
                    <a:pt x="8841" y="1271638"/>
                  </a:lnTo>
                  <a:lnTo>
                    <a:pt x="15612" y="1317767"/>
                  </a:lnTo>
                  <a:lnTo>
                    <a:pt x="24230" y="1363273"/>
                  </a:lnTo>
                  <a:lnTo>
                    <a:pt x="34655" y="1408117"/>
                  </a:lnTo>
                  <a:lnTo>
                    <a:pt x="46848" y="1452260"/>
                  </a:lnTo>
                  <a:lnTo>
                    <a:pt x="60770" y="1495662"/>
                  </a:lnTo>
                  <a:lnTo>
                    <a:pt x="76380" y="1538284"/>
                  </a:lnTo>
                  <a:lnTo>
                    <a:pt x="93640" y="1580087"/>
                  </a:lnTo>
                  <a:lnTo>
                    <a:pt x="112511" y="1621032"/>
                  </a:lnTo>
                  <a:lnTo>
                    <a:pt x="132952" y="1661079"/>
                  </a:lnTo>
                  <a:lnTo>
                    <a:pt x="154924" y="1700190"/>
                  </a:lnTo>
                  <a:lnTo>
                    <a:pt x="178389" y="1738325"/>
                  </a:lnTo>
                  <a:lnTo>
                    <a:pt x="203307" y="1775444"/>
                  </a:lnTo>
                  <a:lnTo>
                    <a:pt x="229638" y="1811510"/>
                  </a:lnTo>
                  <a:lnTo>
                    <a:pt x="257342" y="1846481"/>
                  </a:lnTo>
                  <a:lnTo>
                    <a:pt x="286382" y="1880320"/>
                  </a:lnTo>
                  <a:lnTo>
                    <a:pt x="316716" y="1912987"/>
                  </a:lnTo>
                  <a:lnTo>
                    <a:pt x="348307" y="1944443"/>
                  </a:lnTo>
                  <a:lnTo>
                    <a:pt x="381113" y="1974649"/>
                  </a:lnTo>
                  <a:lnTo>
                    <a:pt x="415097" y="2003564"/>
                  </a:lnTo>
                  <a:lnTo>
                    <a:pt x="450219" y="2031151"/>
                  </a:lnTo>
                  <a:lnTo>
                    <a:pt x="486438" y="2057370"/>
                  </a:lnTo>
                  <a:lnTo>
                    <a:pt x="523717" y="2082181"/>
                  </a:lnTo>
                  <a:lnTo>
                    <a:pt x="562015" y="2105546"/>
                  </a:lnTo>
                  <a:lnTo>
                    <a:pt x="601293" y="2127425"/>
                  </a:lnTo>
                  <a:lnTo>
                    <a:pt x="641512" y="2147780"/>
                  </a:lnTo>
                  <a:lnTo>
                    <a:pt x="682632" y="2166570"/>
                  </a:lnTo>
                  <a:lnTo>
                    <a:pt x="724615" y="2183756"/>
                  </a:lnTo>
                  <a:lnTo>
                    <a:pt x="767419" y="2199300"/>
                  </a:lnTo>
                  <a:lnTo>
                    <a:pt x="811007" y="2213162"/>
                  </a:lnTo>
                  <a:lnTo>
                    <a:pt x="855339" y="2225304"/>
                  </a:lnTo>
                  <a:lnTo>
                    <a:pt x="900375" y="2235684"/>
                  </a:lnTo>
                  <a:lnTo>
                    <a:pt x="946077" y="2244266"/>
                  </a:lnTo>
                  <a:lnTo>
                    <a:pt x="992404" y="2251008"/>
                  </a:lnTo>
                  <a:lnTo>
                    <a:pt x="1039317" y="2255873"/>
                  </a:lnTo>
                  <a:lnTo>
                    <a:pt x="1086777" y="2258821"/>
                  </a:lnTo>
                  <a:lnTo>
                    <a:pt x="1134745" y="2259812"/>
                  </a:lnTo>
                  <a:close/>
                </a:path>
              </a:pathLst>
            </a:custGeom>
            <a:ln w="133985">
              <a:solidFill>
                <a:srgbClr val="FFFFFF"/>
              </a:solidFill>
            </a:ln>
          </p:spPr>
          <p:txBody>
            <a:bodyPr wrap="square" lIns="0" tIns="0" rIns="0" bIns="0" rtlCol="0"/>
            <a:lstStyle/>
            <a:p>
              <a:pPr defTabSz="457200" fontAlgn="auto">
                <a:spcBef>
                  <a:spcPts val="0"/>
                </a:spcBef>
                <a:spcAft>
                  <a:spcPts val="0"/>
                </a:spcAft>
              </a:pPr>
              <a:endParaRPr>
                <a:solidFill>
                  <a:prstClr val="black"/>
                </a:solidFill>
                <a:latin typeface="Calibri"/>
              </a:endParaRPr>
            </a:p>
          </p:txBody>
        </p:sp>
        <p:sp>
          <p:nvSpPr>
            <p:cNvPr id="33" name="object 31"/>
            <p:cNvSpPr txBox="1"/>
            <p:nvPr/>
          </p:nvSpPr>
          <p:spPr>
            <a:xfrm>
              <a:off x="1036977" y="3826700"/>
              <a:ext cx="1318645" cy="860771"/>
            </a:xfrm>
            <a:prstGeom prst="rect">
              <a:avLst/>
            </a:prstGeom>
          </p:spPr>
          <p:txBody>
            <a:bodyPr vert="horz" wrap="square" lIns="0" tIns="11132" rIns="0" bIns="0" rtlCol="0">
              <a:spAutoFit/>
            </a:bodyPr>
            <a:lstStyle/>
            <a:p>
              <a:pPr marL="11132" marR="4453" indent="183671" algn="ctr" defTabSz="457200" fontAlgn="auto">
                <a:spcBef>
                  <a:spcPts val="88"/>
                </a:spcBef>
                <a:spcAft>
                  <a:spcPts val="0"/>
                </a:spcAft>
              </a:pPr>
              <a:r>
                <a:rPr sz="1200" b="1" dirty="0" smtClean="0">
                  <a:solidFill>
                    <a:srgbClr val="FFFFFF"/>
                  </a:solidFill>
                  <a:latin typeface="Arial"/>
                  <a:cs typeface="Arial"/>
                </a:rPr>
                <a:t>Identifying </a:t>
              </a:r>
              <a:r>
                <a:rPr sz="1200" b="1" spc="-4" dirty="0">
                  <a:solidFill>
                    <a:srgbClr val="FFFFFF"/>
                  </a:solidFill>
                  <a:latin typeface="Arial"/>
                  <a:cs typeface="Arial"/>
                </a:rPr>
                <a:t>the </a:t>
              </a:r>
              <a:r>
                <a:rPr sz="1200" b="1" dirty="0">
                  <a:solidFill>
                    <a:srgbClr val="FFFFFF"/>
                  </a:solidFill>
                  <a:latin typeface="Arial"/>
                  <a:cs typeface="Arial"/>
                </a:rPr>
                <a:t>optimum </a:t>
              </a:r>
              <a:r>
                <a:rPr sz="1200" b="1" spc="-4" dirty="0" smtClean="0">
                  <a:solidFill>
                    <a:srgbClr val="FFFFFF"/>
                  </a:solidFill>
                  <a:latin typeface="Arial"/>
                  <a:cs typeface="Arial"/>
                </a:rPr>
                <a:t>solution </a:t>
              </a:r>
              <a:r>
                <a:rPr sz="1200" b="1" spc="-4" dirty="0">
                  <a:solidFill>
                    <a:srgbClr val="FFFFFF"/>
                  </a:solidFill>
                  <a:latin typeface="Arial"/>
                  <a:cs typeface="Arial"/>
                </a:rPr>
                <a:t>and  </a:t>
              </a:r>
              <a:r>
                <a:rPr sz="1200" b="1" dirty="0">
                  <a:solidFill>
                    <a:srgbClr val="FFFFFF"/>
                  </a:solidFill>
                  <a:latin typeface="Arial"/>
                  <a:cs typeface="Arial"/>
                </a:rPr>
                <a:t>what </a:t>
              </a:r>
              <a:r>
                <a:rPr sz="1200" b="1" spc="-4" dirty="0">
                  <a:solidFill>
                    <a:srgbClr val="FFFFFF"/>
                  </a:solidFill>
                  <a:latin typeface="Arial"/>
                  <a:cs typeface="Arial"/>
                </a:rPr>
                <a:t>area</a:t>
              </a:r>
              <a:r>
                <a:rPr sz="1200" b="1" spc="-88" dirty="0">
                  <a:solidFill>
                    <a:srgbClr val="FFFFFF"/>
                  </a:solidFill>
                  <a:latin typeface="Arial"/>
                  <a:cs typeface="Arial"/>
                </a:rPr>
                <a:t> </a:t>
              </a:r>
              <a:r>
                <a:rPr sz="1200" b="1" spc="-4" dirty="0" smtClean="0">
                  <a:solidFill>
                    <a:srgbClr val="FFFFFF"/>
                  </a:solidFill>
                  <a:latin typeface="Arial"/>
                  <a:cs typeface="Arial"/>
                </a:rPr>
                <a:t>may</a:t>
              </a:r>
              <a:r>
                <a:rPr lang="en-IE" sz="1200" b="1" spc="-4" dirty="0" smtClean="0">
                  <a:solidFill>
                    <a:srgbClr val="FFFFFF"/>
                  </a:solidFill>
                  <a:latin typeface="Arial"/>
                  <a:cs typeface="Arial"/>
                </a:rPr>
                <a:t> </a:t>
              </a:r>
              <a:r>
                <a:rPr sz="1200" b="1" dirty="0" smtClean="0">
                  <a:solidFill>
                    <a:srgbClr val="FFFFFF"/>
                  </a:solidFill>
                  <a:latin typeface="Arial"/>
                  <a:cs typeface="Arial"/>
                </a:rPr>
                <a:t>be</a:t>
              </a:r>
              <a:r>
                <a:rPr sz="1200" b="1" spc="-22" dirty="0" smtClean="0">
                  <a:solidFill>
                    <a:srgbClr val="FFFFFF"/>
                  </a:solidFill>
                  <a:latin typeface="Arial"/>
                  <a:cs typeface="Arial"/>
                </a:rPr>
                <a:t> </a:t>
              </a:r>
              <a:r>
                <a:rPr sz="1200" b="1" spc="-4" dirty="0" smtClean="0">
                  <a:solidFill>
                    <a:srgbClr val="FFFFFF"/>
                  </a:solidFill>
                  <a:latin typeface="Arial"/>
                  <a:cs typeface="Arial"/>
                </a:rPr>
                <a:t>affected</a:t>
              </a:r>
              <a:endParaRPr sz="1200" dirty="0">
                <a:solidFill>
                  <a:prstClr val="black"/>
                </a:solidFill>
                <a:latin typeface="Arial"/>
                <a:cs typeface="Arial"/>
              </a:endParaRPr>
            </a:p>
          </p:txBody>
        </p:sp>
        <p:sp>
          <p:nvSpPr>
            <p:cNvPr id="34" name="object 32"/>
            <p:cNvSpPr txBox="1"/>
            <p:nvPr/>
          </p:nvSpPr>
          <p:spPr>
            <a:xfrm>
              <a:off x="3944049" y="3900756"/>
              <a:ext cx="1272232" cy="690687"/>
            </a:xfrm>
            <a:prstGeom prst="rect">
              <a:avLst/>
            </a:prstGeom>
          </p:spPr>
          <p:txBody>
            <a:bodyPr vert="horz" wrap="square" lIns="0" tIns="11132" rIns="0" bIns="0" rtlCol="0">
              <a:spAutoFit/>
            </a:bodyPr>
            <a:lstStyle/>
            <a:p>
              <a:pPr marL="11132" marR="4453" indent="-557" algn="ctr" defTabSz="457200" fontAlgn="auto">
                <a:spcBef>
                  <a:spcPts val="88"/>
                </a:spcBef>
                <a:spcAft>
                  <a:spcPts val="0"/>
                </a:spcAft>
              </a:pPr>
              <a:r>
                <a:rPr sz="1200" b="1" dirty="0">
                  <a:solidFill>
                    <a:srgbClr val="FFFFFF"/>
                  </a:solidFill>
                  <a:latin typeface="Arial"/>
                  <a:cs typeface="Arial"/>
                </a:rPr>
                <a:t>Identifying  where</a:t>
              </a:r>
              <a:r>
                <a:rPr sz="1200" b="1" spc="-44" dirty="0">
                  <a:solidFill>
                    <a:srgbClr val="FFFFFF"/>
                  </a:solidFill>
                  <a:latin typeface="Arial"/>
                  <a:cs typeface="Arial"/>
                </a:rPr>
                <a:t> </a:t>
              </a:r>
              <a:r>
                <a:rPr lang="en-IE" sz="1200" b="1" spc="-44" dirty="0">
                  <a:solidFill>
                    <a:srgbClr val="FFFFFF"/>
                  </a:solidFill>
                  <a:latin typeface="Arial"/>
                  <a:cs typeface="Arial"/>
                </a:rPr>
                <a:t>the project </a:t>
              </a:r>
              <a:r>
                <a:rPr sz="1200" b="1" dirty="0">
                  <a:solidFill>
                    <a:srgbClr val="FFFFFF"/>
                  </a:solidFill>
                  <a:latin typeface="Arial"/>
                  <a:cs typeface="Arial"/>
                </a:rPr>
                <a:t>will </a:t>
              </a:r>
              <a:r>
                <a:rPr lang="en-IE" sz="1200" b="1" dirty="0">
                  <a:solidFill>
                    <a:srgbClr val="FFFFFF"/>
                  </a:solidFill>
                  <a:latin typeface="Arial"/>
                  <a:cs typeface="Arial"/>
                </a:rPr>
                <a:t>be</a:t>
              </a:r>
              <a:r>
                <a:rPr sz="1200" b="1" dirty="0">
                  <a:solidFill>
                    <a:srgbClr val="FFFFFF"/>
                  </a:solidFill>
                  <a:latin typeface="Arial"/>
                  <a:cs typeface="Arial"/>
                </a:rPr>
                <a:t> built</a:t>
              </a:r>
              <a:endParaRPr sz="1200" dirty="0">
                <a:solidFill>
                  <a:prstClr val="black"/>
                </a:solidFill>
                <a:latin typeface="Arial"/>
                <a:cs typeface="Arial"/>
              </a:endParaRPr>
            </a:p>
          </p:txBody>
        </p:sp>
        <p:sp>
          <p:nvSpPr>
            <p:cNvPr id="35" name="object 33"/>
            <p:cNvSpPr txBox="1"/>
            <p:nvPr/>
          </p:nvSpPr>
          <p:spPr>
            <a:xfrm>
              <a:off x="6633048" y="3912187"/>
              <a:ext cx="1637060" cy="789903"/>
            </a:xfrm>
            <a:prstGeom prst="rect">
              <a:avLst/>
            </a:prstGeom>
          </p:spPr>
          <p:txBody>
            <a:bodyPr vert="horz" wrap="square" lIns="0" tIns="11132" rIns="0" bIns="0" rtlCol="0">
              <a:spAutoFit/>
            </a:bodyPr>
            <a:lstStyle/>
            <a:p>
              <a:pPr marL="244894" marR="238215" indent="557" algn="ctr" defTabSz="457200" fontAlgn="auto">
                <a:spcBef>
                  <a:spcPts val="88"/>
                </a:spcBef>
                <a:spcAft>
                  <a:spcPts val="0"/>
                </a:spcAft>
              </a:pPr>
              <a:r>
                <a:rPr sz="1100" b="1" dirty="0">
                  <a:solidFill>
                    <a:srgbClr val="FFFFFF"/>
                  </a:solidFill>
                  <a:latin typeface="Arial"/>
                  <a:cs typeface="Arial"/>
                </a:rPr>
                <a:t>Planning  </a:t>
              </a:r>
              <a:r>
                <a:rPr sz="1100" b="1" spc="-4" dirty="0">
                  <a:solidFill>
                    <a:srgbClr val="FFFFFF"/>
                  </a:solidFill>
                  <a:latin typeface="Arial"/>
                  <a:cs typeface="Arial"/>
                </a:rPr>
                <a:t>Application </a:t>
              </a:r>
              <a:r>
                <a:rPr sz="1100" b="1" spc="-4" dirty="0" smtClean="0">
                  <a:solidFill>
                    <a:srgbClr val="FFFFFF"/>
                  </a:solidFill>
                  <a:latin typeface="Arial"/>
                  <a:cs typeface="Arial"/>
                </a:rPr>
                <a:t>to</a:t>
              </a:r>
              <a:r>
                <a:rPr sz="1100" b="1" spc="-35" dirty="0" smtClean="0">
                  <a:solidFill>
                    <a:srgbClr val="FFFFFF"/>
                  </a:solidFill>
                  <a:latin typeface="Arial"/>
                  <a:cs typeface="Arial"/>
                </a:rPr>
                <a:t> </a:t>
              </a:r>
              <a:r>
                <a:rPr sz="1100" b="1" dirty="0">
                  <a:solidFill>
                    <a:srgbClr val="FFFFFF"/>
                  </a:solidFill>
                  <a:latin typeface="Arial"/>
                  <a:cs typeface="Arial"/>
                </a:rPr>
                <a:t>Project</a:t>
              </a:r>
              <a:endParaRPr sz="1100" dirty="0">
                <a:solidFill>
                  <a:prstClr val="black"/>
                </a:solidFill>
                <a:latin typeface="Arial"/>
                <a:cs typeface="Arial"/>
              </a:endParaRPr>
            </a:p>
            <a:p>
              <a:pPr marL="11132" marR="4453" algn="ctr" defTabSz="457200" fontAlgn="auto">
                <a:spcBef>
                  <a:spcPts val="0"/>
                </a:spcBef>
                <a:spcAft>
                  <a:spcPts val="0"/>
                </a:spcAft>
              </a:pPr>
              <a:r>
                <a:rPr sz="1100" b="1" spc="-4" dirty="0">
                  <a:solidFill>
                    <a:srgbClr val="FFFFFF"/>
                  </a:solidFill>
                  <a:latin typeface="Arial"/>
                  <a:cs typeface="Arial"/>
                </a:rPr>
                <a:t>Handover to</a:t>
              </a:r>
              <a:r>
                <a:rPr sz="1100" b="1" spc="-79" dirty="0">
                  <a:solidFill>
                    <a:srgbClr val="FFFFFF"/>
                  </a:solidFill>
                  <a:latin typeface="Arial"/>
                  <a:cs typeface="Arial"/>
                </a:rPr>
                <a:t> </a:t>
              </a:r>
              <a:r>
                <a:rPr sz="1100" b="1" spc="-4" dirty="0">
                  <a:solidFill>
                    <a:srgbClr val="FFFFFF"/>
                  </a:solidFill>
                  <a:latin typeface="Arial"/>
                  <a:cs typeface="Arial"/>
                </a:rPr>
                <a:t>NIE  Networks</a:t>
              </a:r>
              <a:endParaRPr sz="1100" dirty="0">
                <a:solidFill>
                  <a:prstClr val="black"/>
                </a:solidFill>
                <a:latin typeface="Arial"/>
                <a:cs typeface="Arial"/>
              </a:endParaRPr>
            </a:p>
          </p:txBody>
        </p:sp>
      </p:grpSp>
      <p:sp>
        <p:nvSpPr>
          <p:cNvPr id="3" name="Slide Number Placeholder 2"/>
          <p:cNvSpPr>
            <a:spLocks noGrp="1"/>
          </p:cNvSpPr>
          <p:nvPr>
            <p:ph type="sldNum" sz="quarter" idx="12"/>
          </p:nvPr>
        </p:nvSpPr>
        <p:spPr/>
        <p:txBody>
          <a:bodyPr/>
          <a:lstStyle/>
          <a:p>
            <a:fld id="{6C4709A3-5C23-40C5-A144-322164E82EE9}" type="slidenum">
              <a:rPr lang="en-GB" altLang="en-US" smtClean="0"/>
              <a:pPr/>
              <a:t>39</a:t>
            </a:fld>
            <a:endParaRPr lang="en-GB" altLang="en-US"/>
          </a:p>
        </p:txBody>
      </p:sp>
    </p:spTree>
    <p:extLst>
      <p:ext uri="{BB962C8B-B14F-4D97-AF65-F5344CB8AC3E}">
        <p14:creationId xmlns:p14="http://schemas.microsoft.com/office/powerpoint/2010/main" val="335658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11584"/>
            <a:ext cx="7560840" cy="664599"/>
          </a:xfrm>
        </p:spPr>
        <p:txBody>
          <a:bodyPr/>
          <a:lstStyle/>
          <a:p>
            <a:r>
              <a:rPr lang="en-GB" dirty="0" smtClean="0"/>
              <a:t>Updated ToR and guidance  </a:t>
            </a:r>
            <a:endParaRPr lang="en-GB" dirty="0"/>
          </a:p>
        </p:txBody>
      </p:sp>
      <p:sp>
        <p:nvSpPr>
          <p:cNvPr id="3" name="Content Placeholder 2"/>
          <p:cNvSpPr>
            <a:spLocks noGrp="1"/>
          </p:cNvSpPr>
          <p:nvPr>
            <p:ph idx="1"/>
          </p:nvPr>
        </p:nvSpPr>
        <p:spPr>
          <a:xfrm>
            <a:off x="0" y="876183"/>
            <a:ext cx="9018287" cy="4752528"/>
          </a:xfrm>
        </p:spPr>
        <p:txBody>
          <a:bodyPr/>
          <a:lstStyle/>
          <a:p>
            <a:endParaRPr lang="en-GB" sz="1800" dirty="0" smtClean="0"/>
          </a:p>
          <a:p>
            <a:r>
              <a:rPr lang="en-GB" sz="1700" dirty="0" smtClean="0"/>
              <a:t>We listened to points made at the September SECG meeting on clarifying the role of the group and have updated the ToR as follows: </a:t>
            </a:r>
          </a:p>
          <a:p>
            <a:pPr marL="0" indent="0">
              <a:buNone/>
            </a:pPr>
            <a:endParaRPr lang="en-GB" sz="1700" dirty="0"/>
          </a:p>
          <a:p>
            <a:pPr lvl="1"/>
            <a:r>
              <a:rPr lang="en-GB" sz="1700" dirty="0" smtClean="0"/>
              <a:t>Role added for SECG to provide insight and challenge during business plan development (i.e. in addition to business plan submission)</a:t>
            </a:r>
          </a:p>
          <a:p>
            <a:pPr marL="360362" lvl="1" indent="0">
              <a:buNone/>
            </a:pPr>
            <a:endParaRPr lang="en-GB" sz="1700" dirty="0" smtClean="0"/>
          </a:p>
          <a:p>
            <a:pPr lvl="1"/>
            <a:r>
              <a:rPr lang="en-GB" sz="1700" dirty="0"/>
              <a:t>Further clarification of </a:t>
            </a:r>
            <a:r>
              <a:rPr lang="en-GB" sz="1700" dirty="0" smtClean="0"/>
              <a:t>UR intent</a:t>
            </a:r>
            <a:r>
              <a:rPr lang="en-GB" sz="1700" dirty="0"/>
              <a:t>, process and roles. We have attempted to link the </a:t>
            </a:r>
            <a:r>
              <a:rPr lang="en-GB" sz="1700" dirty="0" smtClean="0"/>
              <a:t>benefits, purpose </a:t>
            </a:r>
            <a:r>
              <a:rPr lang="en-GB" sz="1700" dirty="0"/>
              <a:t>and roles of SECG to different aspects of the process more </a:t>
            </a:r>
            <a:r>
              <a:rPr lang="en-GB" sz="1700" dirty="0" smtClean="0"/>
              <a:t>clearly. </a:t>
            </a:r>
          </a:p>
          <a:p>
            <a:pPr lvl="1"/>
            <a:endParaRPr lang="en-GB" sz="1700" dirty="0"/>
          </a:p>
          <a:p>
            <a:pPr lvl="1"/>
            <a:r>
              <a:rPr lang="en-GB" sz="1700" dirty="0"/>
              <a:t>We have </a:t>
            </a:r>
            <a:r>
              <a:rPr lang="en-GB" sz="1700" dirty="0" smtClean="0"/>
              <a:t>highlighted where </a:t>
            </a:r>
            <a:r>
              <a:rPr lang="en-GB" sz="1700" dirty="0"/>
              <a:t>more guidance and clarification may be </a:t>
            </a:r>
            <a:r>
              <a:rPr lang="en-GB" sz="1700" dirty="0" smtClean="0"/>
              <a:t>required on SECG role during this regulatory approach phase to help inform other areas where SECG has a role (e.g. business plan development and submission). We welcome initial views on these (see slides 5 to 7 on how we may take account of group output, and question on slide 13: SECG role in business plan assessment)</a:t>
            </a:r>
          </a:p>
          <a:p>
            <a:pPr marL="360362" lvl="1" indent="0">
              <a:buNone/>
            </a:pPr>
            <a:endParaRPr lang="en-GB" sz="1700" dirty="0" smtClean="0"/>
          </a:p>
          <a:p>
            <a:r>
              <a:rPr lang="en-GB" sz="1700" dirty="0" smtClean="0"/>
              <a:t>We propose updating the ToR as guidance, as and when required, to reflect material points of clarification.</a:t>
            </a:r>
            <a:endParaRPr lang="en-GB" sz="1700" dirty="0"/>
          </a:p>
          <a:p>
            <a:pPr lvl="1"/>
            <a:endParaRPr lang="en-GB" sz="2400" dirty="0" smtClean="0"/>
          </a:p>
          <a:p>
            <a:pPr marL="0" indent="0">
              <a:buNone/>
            </a:pPr>
            <a:endParaRPr lang="en-GB" sz="2000" dirty="0" smtClean="0"/>
          </a:p>
          <a:p>
            <a:endParaRPr lang="en-GB" sz="2800" dirty="0"/>
          </a:p>
          <a:p>
            <a:endParaRPr lang="en-GB" dirty="0"/>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4</a:t>
            </a:fld>
            <a:endParaRPr lang="en-GB"/>
          </a:p>
        </p:txBody>
      </p:sp>
    </p:spTree>
    <p:extLst>
      <p:ext uri="{BB962C8B-B14F-4D97-AF65-F5344CB8AC3E}">
        <p14:creationId xmlns:p14="http://schemas.microsoft.com/office/powerpoint/2010/main" val="2087939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8263"/>
            <a:ext cx="8755063" cy="962025"/>
          </a:xfrm>
        </p:spPr>
        <p:txBody>
          <a:bodyPr/>
          <a:lstStyle/>
          <a:p>
            <a:r>
              <a:rPr lang="en-IE" dirty="0" smtClean="0"/>
              <a:t>Planning Network Development</a:t>
            </a:r>
            <a:endParaRPr lang="en-GB" dirty="0"/>
          </a:p>
        </p:txBody>
      </p:sp>
      <p:graphicFrame>
        <p:nvGraphicFramePr>
          <p:cNvPr id="5" name="Content Placeholder 4"/>
          <p:cNvGraphicFramePr>
            <a:graphicFrameLocks noGrp="1"/>
          </p:cNvGraphicFramePr>
          <p:nvPr>
            <p:ph idx="1"/>
            <p:extLst/>
          </p:nvPr>
        </p:nvGraphicFramePr>
        <p:xfrm>
          <a:off x="203200" y="914400"/>
          <a:ext cx="8755063"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40</a:t>
            </a:fld>
            <a:endParaRPr lang="en-GB" altLang="en-US"/>
          </a:p>
        </p:txBody>
      </p:sp>
    </p:spTree>
    <p:extLst>
      <p:ext uri="{BB962C8B-B14F-4D97-AF65-F5344CB8AC3E}">
        <p14:creationId xmlns:p14="http://schemas.microsoft.com/office/powerpoint/2010/main" val="2159920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5563"/>
            <a:ext cx="8755063" cy="962025"/>
          </a:xfrm>
        </p:spPr>
        <p:txBody>
          <a:bodyPr/>
          <a:lstStyle/>
          <a:p>
            <a:r>
              <a:rPr lang="en-IE" dirty="0" smtClean="0"/>
              <a:t>Transmission Connection and Access</a:t>
            </a:r>
            <a:endParaRPr lang="en-GB" dirty="0"/>
          </a:p>
        </p:txBody>
      </p:sp>
      <p:graphicFrame>
        <p:nvGraphicFramePr>
          <p:cNvPr id="5" name="Content Placeholder 4"/>
          <p:cNvGraphicFramePr>
            <a:graphicFrameLocks noGrp="1"/>
          </p:cNvGraphicFramePr>
          <p:nvPr>
            <p:ph idx="1"/>
            <p:extLst/>
          </p:nvPr>
        </p:nvGraphicFramePr>
        <p:xfrm>
          <a:off x="203200" y="825500"/>
          <a:ext cx="8755063"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41</a:t>
            </a:fld>
            <a:endParaRPr lang="en-GB" altLang="en-US"/>
          </a:p>
        </p:txBody>
      </p:sp>
    </p:spTree>
    <p:extLst>
      <p:ext uri="{BB962C8B-B14F-4D97-AF65-F5344CB8AC3E}">
        <p14:creationId xmlns:p14="http://schemas.microsoft.com/office/powerpoint/2010/main" val="1591455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 posed to SECG participants</a:t>
            </a:r>
            <a:endParaRPr lang="en-IE"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42</a:t>
            </a:fld>
            <a:endParaRPr lang="en-GB" altLang="en-US"/>
          </a:p>
        </p:txBody>
      </p:sp>
      <p:sp>
        <p:nvSpPr>
          <p:cNvPr id="6" name="Content Placeholder 2"/>
          <p:cNvSpPr>
            <a:spLocks noGrp="1"/>
          </p:cNvSpPr>
          <p:nvPr>
            <p:ph idx="1"/>
          </p:nvPr>
        </p:nvSpPr>
        <p:spPr/>
        <p:txBody>
          <a:bodyPr>
            <a:normAutofit fontScale="85000" lnSpcReduction="20000"/>
          </a:bodyPr>
          <a:lstStyle/>
          <a:p>
            <a:pPr marL="514350" indent="-457200">
              <a:lnSpc>
                <a:spcPct val="110000"/>
              </a:lnSpc>
              <a:spcBef>
                <a:spcPts val="600"/>
              </a:spcBef>
              <a:spcAft>
                <a:spcPts val="600"/>
              </a:spcAft>
            </a:pPr>
            <a:r>
              <a:rPr lang="en-IE" b="1" dirty="0"/>
              <a:t>Structure:</a:t>
            </a:r>
          </a:p>
          <a:p>
            <a:pPr lvl="1">
              <a:lnSpc>
                <a:spcPct val="110000"/>
              </a:lnSpc>
              <a:spcBef>
                <a:spcPts val="600"/>
              </a:spcBef>
              <a:spcAft>
                <a:spcPts val="600"/>
              </a:spcAft>
            </a:pPr>
            <a:r>
              <a:rPr lang="en-IE" sz="2400" dirty="0"/>
              <a:t>Roles, Services, Activities, Specification? </a:t>
            </a:r>
          </a:p>
          <a:p>
            <a:pPr marL="514350" indent="-457200">
              <a:lnSpc>
                <a:spcPct val="110000"/>
              </a:lnSpc>
              <a:spcBef>
                <a:spcPts val="600"/>
              </a:spcBef>
              <a:spcAft>
                <a:spcPts val="600"/>
              </a:spcAft>
            </a:pPr>
            <a:r>
              <a:rPr lang="en-IE" b="1" dirty="0" smtClean="0"/>
              <a:t>Expectations</a:t>
            </a:r>
            <a:r>
              <a:rPr lang="en-IE" b="1" dirty="0"/>
              <a:t>:</a:t>
            </a:r>
          </a:p>
          <a:p>
            <a:pPr lvl="1">
              <a:lnSpc>
                <a:spcPct val="110000"/>
              </a:lnSpc>
              <a:spcBef>
                <a:spcPts val="600"/>
              </a:spcBef>
              <a:spcAft>
                <a:spcPts val="600"/>
              </a:spcAft>
            </a:pPr>
            <a:r>
              <a:rPr lang="en-IE" sz="2400" dirty="0" smtClean="0"/>
              <a:t>What works well?</a:t>
            </a:r>
          </a:p>
          <a:p>
            <a:pPr lvl="1">
              <a:lnSpc>
                <a:spcPct val="110000"/>
              </a:lnSpc>
              <a:spcBef>
                <a:spcPts val="600"/>
              </a:spcBef>
              <a:spcAft>
                <a:spcPts val="600"/>
              </a:spcAft>
            </a:pPr>
            <a:r>
              <a:rPr lang="en-IE" sz="2400" dirty="0" smtClean="0"/>
              <a:t>What should be prioritised?</a:t>
            </a:r>
          </a:p>
          <a:p>
            <a:pPr marL="514350" indent="-457200">
              <a:lnSpc>
                <a:spcPct val="110000"/>
              </a:lnSpc>
              <a:spcBef>
                <a:spcPts val="600"/>
              </a:spcBef>
              <a:spcAft>
                <a:spcPts val="600"/>
              </a:spcAft>
            </a:pPr>
            <a:r>
              <a:rPr lang="en-IE" b="1" dirty="0"/>
              <a:t>Value &amp; Consequences:</a:t>
            </a:r>
          </a:p>
          <a:p>
            <a:pPr marL="914400" lvl="1" indent="-457200">
              <a:lnSpc>
                <a:spcPct val="110000"/>
              </a:lnSpc>
              <a:spcBef>
                <a:spcPts val="600"/>
              </a:spcBef>
              <a:spcAft>
                <a:spcPts val="600"/>
              </a:spcAft>
            </a:pPr>
            <a:r>
              <a:rPr lang="en-IE" sz="2400" dirty="0"/>
              <a:t>Existing framework</a:t>
            </a:r>
          </a:p>
          <a:p>
            <a:pPr marL="914400" lvl="1" indent="-457200">
              <a:lnSpc>
                <a:spcPct val="110000"/>
              </a:lnSpc>
              <a:spcBef>
                <a:spcPts val="600"/>
              </a:spcBef>
              <a:spcAft>
                <a:spcPts val="600"/>
              </a:spcAft>
            </a:pPr>
            <a:r>
              <a:rPr lang="en-IE" sz="2400" dirty="0" smtClean="0"/>
              <a:t>Impact on bills v importance of services </a:t>
            </a:r>
          </a:p>
        </p:txBody>
      </p:sp>
    </p:spTree>
    <p:extLst>
      <p:ext uri="{BB962C8B-B14F-4D97-AF65-F5344CB8AC3E}">
        <p14:creationId xmlns:p14="http://schemas.microsoft.com/office/powerpoint/2010/main" val="1224198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endParaRPr lang="en-GB"/>
          </a:p>
        </p:txBody>
      </p:sp>
      <p:sp>
        <p:nvSpPr>
          <p:cNvPr id="6" name="Text Placeholder 5"/>
          <p:cNvSpPr>
            <a:spLocks noGrp="1"/>
          </p:cNvSpPr>
          <p:nvPr>
            <p:ph type="body" idx="14"/>
          </p:nvPr>
        </p:nvSpPr>
        <p:spPr/>
        <p:txBody>
          <a:bodyPr/>
          <a:lstStyle/>
          <a:p>
            <a:r>
              <a:rPr lang="en-IE" sz="3600" dirty="0"/>
              <a:t>Contractual Interface for Transmission </a:t>
            </a:r>
            <a:r>
              <a:rPr lang="en-IE" sz="3600" dirty="0" smtClean="0"/>
              <a:t>Network</a:t>
            </a:r>
            <a:endParaRPr lang="en-IE" sz="3600" dirty="0"/>
          </a:p>
        </p:txBody>
      </p:sp>
      <p:sp>
        <p:nvSpPr>
          <p:cNvPr id="4" name="Slide Number Placeholder 3"/>
          <p:cNvSpPr>
            <a:spLocks noGrp="1"/>
          </p:cNvSpPr>
          <p:nvPr>
            <p:ph type="sldNum" sz="quarter" idx="17"/>
          </p:nvPr>
        </p:nvSpPr>
        <p:spPr/>
        <p:txBody>
          <a:bodyPr/>
          <a:lstStyle/>
          <a:p>
            <a:fld id="{6C4709A3-5C23-40C5-A144-322164E82EE9}" type="slidenum">
              <a:rPr lang="en-GB" altLang="en-US" smtClean="0"/>
              <a:pPr/>
              <a:t>43</a:t>
            </a:fld>
            <a:endParaRPr lang="en-GB" altLang="en-US"/>
          </a:p>
        </p:txBody>
      </p:sp>
    </p:spTree>
    <p:extLst>
      <p:ext uri="{BB962C8B-B14F-4D97-AF65-F5344CB8AC3E}">
        <p14:creationId xmlns:p14="http://schemas.microsoft.com/office/powerpoint/2010/main" val="3926819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0163"/>
            <a:ext cx="8755063" cy="962025"/>
          </a:xfrm>
        </p:spPr>
        <p:txBody>
          <a:bodyPr/>
          <a:lstStyle/>
          <a:p>
            <a:r>
              <a:rPr lang="en-IE" dirty="0" smtClean="0"/>
              <a:t>Outputs </a:t>
            </a:r>
            <a:endParaRPr lang="en-GB" dirty="0"/>
          </a:p>
        </p:txBody>
      </p:sp>
      <p:graphicFrame>
        <p:nvGraphicFramePr>
          <p:cNvPr id="5" name="Content Placeholder 4"/>
          <p:cNvGraphicFramePr>
            <a:graphicFrameLocks noGrp="1"/>
          </p:cNvGraphicFramePr>
          <p:nvPr>
            <p:ph idx="1"/>
            <p:extLst/>
          </p:nvPr>
        </p:nvGraphicFramePr>
        <p:xfrm>
          <a:off x="203200" y="977900"/>
          <a:ext cx="8755063" cy="455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44</a:t>
            </a:fld>
            <a:endParaRPr lang="en-GB" altLang="en-US"/>
          </a:p>
        </p:txBody>
      </p:sp>
    </p:spTree>
    <p:extLst>
      <p:ext uri="{BB962C8B-B14F-4D97-AF65-F5344CB8AC3E}">
        <p14:creationId xmlns:p14="http://schemas.microsoft.com/office/powerpoint/2010/main" val="167316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Keeping the Industry Liquid</a:t>
            </a:r>
            <a:endParaRPr lang="en-GB" dirty="0"/>
          </a:p>
        </p:txBody>
      </p:sp>
      <p:graphicFrame>
        <p:nvGraphicFramePr>
          <p:cNvPr id="5" name="Content Placeholder 4"/>
          <p:cNvGraphicFramePr>
            <a:graphicFrameLocks noGrp="1"/>
          </p:cNvGraphicFramePr>
          <p:nvPr>
            <p:ph idx="1"/>
            <p:extLst/>
          </p:nvPr>
        </p:nvGraphicFramePr>
        <p:xfrm>
          <a:off x="203200" y="1390650"/>
          <a:ext cx="8755063" cy="389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45</a:t>
            </a:fld>
            <a:endParaRPr lang="en-GB" altLang="en-US"/>
          </a:p>
        </p:txBody>
      </p:sp>
    </p:spTree>
    <p:extLst>
      <p:ext uri="{BB962C8B-B14F-4D97-AF65-F5344CB8AC3E}">
        <p14:creationId xmlns:p14="http://schemas.microsoft.com/office/powerpoint/2010/main" val="3175722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 posed to SECG participants</a:t>
            </a:r>
            <a:endParaRPr lang="en-IE"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46</a:t>
            </a:fld>
            <a:endParaRPr lang="en-GB" altLang="en-US"/>
          </a:p>
        </p:txBody>
      </p:sp>
      <p:sp>
        <p:nvSpPr>
          <p:cNvPr id="7" name="Content Placeholder 2"/>
          <p:cNvSpPr>
            <a:spLocks noGrp="1"/>
          </p:cNvSpPr>
          <p:nvPr>
            <p:ph idx="1"/>
          </p:nvPr>
        </p:nvSpPr>
        <p:spPr/>
        <p:txBody>
          <a:bodyPr>
            <a:normAutofit fontScale="85000" lnSpcReduction="20000"/>
          </a:bodyPr>
          <a:lstStyle/>
          <a:p>
            <a:pPr marL="514350" indent="-457200">
              <a:lnSpc>
                <a:spcPct val="110000"/>
              </a:lnSpc>
              <a:spcBef>
                <a:spcPts val="600"/>
              </a:spcBef>
              <a:spcAft>
                <a:spcPts val="600"/>
              </a:spcAft>
            </a:pPr>
            <a:r>
              <a:rPr lang="en-IE" b="1" dirty="0"/>
              <a:t>Structure:</a:t>
            </a:r>
          </a:p>
          <a:p>
            <a:pPr lvl="1">
              <a:lnSpc>
                <a:spcPct val="110000"/>
              </a:lnSpc>
              <a:spcBef>
                <a:spcPts val="600"/>
              </a:spcBef>
              <a:spcAft>
                <a:spcPts val="600"/>
              </a:spcAft>
            </a:pPr>
            <a:r>
              <a:rPr lang="en-IE" sz="2400" dirty="0"/>
              <a:t>Roles, Services, Activities, Specification? </a:t>
            </a:r>
          </a:p>
          <a:p>
            <a:pPr marL="514350" indent="-457200">
              <a:lnSpc>
                <a:spcPct val="110000"/>
              </a:lnSpc>
              <a:spcBef>
                <a:spcPts val="600"/>
              </a:spcBef>
              <a:spcAft>
                <a:spcPts val="600"/>
              </a:spcAft>
            </a:pPr>
            <a:r>
              <a:rPr lang="en-IE" b="1" dirty="0" smtClean="0"/>
              <a:t>Expectations</a:t>
            </a:r>
            <a:r>
              <a:rPr lang="en-IE" b="1" dirty="0"/>
              <a:t>:</a:t>
            </a:r>
          </a:p>
          <a:p>
            <a:pPr lvl="1">
              <a:lnSpc>
                <a:spcPct val="110000"/>
              </a:lnSpc>
              <a:spcBef>
                <a:spcPts val="600"/>
              </a:spcBef>
              <a:spcAft>
                <a:spcPts val="600"/>
              </a:spcAft>
            </a:pPr>
            <a:r>
              <a:rPr lang="en-IE" sz="2400" dirty="0" smtClean="0"/>
              <a:t>What works well?</a:t>
            </a:r>
          </a:p>
          <a:p>
            <a:pPr lvl="1">
              <a:lnSpc>
                <a:spcPct val="110000"/>
              </a:lnSpc>
              <a:spcBef>
                <a:spcPts val="600"/>
              </a:spcBef>
              <a:spcAft>
                <a:spcPts val="600"/>
              </a:spcAft>
            </a:pPr>
            <a:r>
              <a:rPr lang="en-IE" sz="2400" dirty="0" smtClean="0"/>
              <a:t>What should be prioritised?</a:t>
            </a:r>
          </a:p>
          <a:p>
            <a:pPr marL="514350" indent="-457200">
              <a:lnSpc>
                <a:spcPct val="110000"/>
              </a:lnSpc>
              <a:spcBef>
                <a:spcPts val="600"/>
              </a:spcBef>
              <a:spcAft>
                <a:spcPts val="600"/>
              </a:spcAft>
            </a:pPr>
            <a:r>
              <a:rPr lang="en-IE" b="1" dirty="0"/>
              <a:t>Value &amp; Consequences:</a:t>
            </a:r>
          </a:p>
          <a:p>
            <a:pPr marL="914400" lvl="1" indent="-457200">
              <a:lnSpc>
                <a:spcPct val="110000"/>
              </a:lnSpc>
              <a:spcBef>
                <a:spcPts val="600"/>
              </a:spcBef>
              <a:spcAft>
                <a:spcPts val="600"/>
              </a:spcAft>
            </a:pPr>
            <a:r>
              <a:rPr lang="en-IE" sz="2400" dirty="0"/>
              <a:t>Existing framework</a:t>
            </a:r>
          </a:p>
          <a:p>
            <a:pPr marL="914400" lvl="1" indent="-457200">
              <a:lnSpc>
                <a:spcPct val="110000"/>
              </a:lnSpc>
              <a:spcBef>
                <a:spcPts val="600"/>
              </a:spcBef>
              <a:spcAft>
                <a:spcPts val="600"/>
              </a:spcAft>
            </a:pPr>
            <a:r>
              <a:rPr lang="en-IE" sz="2400" dirty="0" smtClean="0"/>
              <a:t>Impact on bills v importance of services </a:t>
            </a:r>
          </a:p>
        </p:txBody>
      </p:sp>
    </p:spTree>
    <p:extLst>
      <p:ext uri="{BB962C8B-B14F-4D97-AF65-F5344CB8AC3E}">
        <p14:creationId xmlns:p14="http://schemas.microsoft.com/office/powerpoint/2010/main" val="462534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endParaRPr lang="en-GB"/>
          </a:p>
        </p:txBody>
      </p:sp>
      <p:sp>
        <p:nvSpPr>
          <p:cNvPr id="6" name="Text Placeholder 5"/>
          <p:cNvSpPr>
            <a:spLocks noGrp="1"/>
          </p:cNvSpPr>
          <p:nvPr>
            <p:ph type="body" idx="14"/>
          </p:nvPr>
        </p:nvSpPr>
        <p:spPr/>
        <p:txBody>
          <a:bodyPr/>
          <a:lstStyle/>
          <a:p>
            <a:r>
              <a:rPr lang="en-GB" dirty="0" smtClean="0"/>
              <a:t>Independent </a:t>
            </a:r>
            <a:r>
              <a:rPr lang="en-GB" dirty="0"/>
              <a:t>Expertise</a:t>
            </a:r>
          </a:p>
        </p:txBody>
      </p:sp>
      <p:sp>
        <p:nvSpPr>
          <p:cNvPr id="4" name="Slide Number Placeholder 3"/>
          <p:cNvSpPr>
            <a:spLocks noGrp="1"/>
          </p:cNvSpPr>
          <p:nvPr>
            <p:ph type="sldNum" sz="quarter" idx="17"/>
          </p:nvPr>
        </p:nvSpPr>
        <p:spPr/>
        <p:txBody>
          <a:bodyPr/>
          <a:lstStyle/>
          <a:p>
            <a:fld id="{6C4709A3-5C23-40C5-A144-322164E82EE9}" type="slidenum">
              <a:rPr lang="en-GB" altLang="en-US" smtClean="0"/>
              <a:pPr/>
              <a:t>47</a:t>
            </a:fld>
            <a:endParaRPr lang="en-GB" altLang="en-US"/>
          </a:p>
        </p:txBody>
      </p:sp>
    </p:spTree>
    <p:extLst>
      <p:ext uri="{BB962C8B-B14F-4D97-AF65-F5344CB8AC3E}">
        <p14:creationId xmlns:p14="http://schemas.microsoft.com/office/powerpoint/2010/main" val="974018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SONI is a trusted, independent, expert voice </a:t>
            </a:r>
            <a:endParaRPr lang="en-GB" dirty="0"/>
          </a:p>
        </p:txBody>
      </p:sp>
      <p:graphicFrame>
        <p:nvGraphicFramePr>
          <p:cNvPr id="5" name="Content Placeholder 4"/>
          <p:cNvGraphicFramePr>
            <a:graphicFrameLocks noGrp="1"/>
          </p:cNvGraphicFramePr>
          <p:nvPr>
            <p:ph idx="1"/>
            <p:extLst/>
          </p:nvPr>
        </p:nvGraphicFramePr>
        <p:xfrm>
          <a:off x="203200" y="1390650"/>
          <a:ext cx="8755063" cy="389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C4709A3-5C23-40C5-A144-322164E82EE9}" type="slidenum">
              <a:rPr lang="en-GB" altLang="en-US" smtClean="0"/>
              <a:pPr/>
              <a:t>48</a:t>
            </a:fld>
            <a:endParaRPr lang="en-GB" altLang="en-US"/>
          </a:p>
        </p:txBody>
      </p:sp>
    </p:spTree>
    <p:extLst>
      <p:ext uri="{BB962C8B-B14F-4D97-AF65-F5344CB8AC3E}">
        <p14:creationId xmlns:p14="http://schemas.microsoft.com/office/powerpoint/2010/main" val="29777463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Increasing Need for External Engagement</a:t>
            </a:r>
            <a:endParaRPr lang="en-IE" dirty="0"/>
          </a:p>
        </p:txBody>
      </p:sp>
      <p:sp>
        <p:nvSpPr>
          <p:cNvPr id="3" name="Content Placeholder 2"/>
          <p:cNvSpPr>
            <a:spLocks noGrp="1"/>
          </p:cNvSpPr>
          <p:nvPr>
            <p:ph idx="1"/>
          </p:nvPr>
        </p:nvSpPr>
        <p:spPr/>
        <p:txBody>
          <a:bodyPr/>
          <a:lstStyle/>
          <a:p>
            <a:r>
              <a:rPr lang="en-IE" dirty="0" smtClean="0"/>
              <a:t>Security of Supply issues</a:t>
            </a:r>
          </a:p>
          <a:p>
            <a:r>
              <a:rPr lang="en-IE" dirty="0" smtClean="0"/>
              <a:t>Capacity Auctions</a:t>
            </a:r>
          </a:p>
          <a:p>
            <a:r>
              <a:rPr lang="en-IE" dirty="0" smtClean="0"/>
              <a:t>North-South Interconnector development</a:t>
            </a:r>
          </a:p>
          <a:p>
            <a:r>
              <a:rPr lang="en-IE" dirty="0" smtClean="0"/>
              <a:t>European developments</a:t>
            </a:r>
          </a:p>
        </p:txBody>
      </p:sp>
      <p:pic>
        <p:nvPicPr>
          <p:cNvPr id="4099" name="Picture 3" descr="C:\Users\GREER_L\AppData\Local\Microsoft\Windows\Temporary Internet Files\Content.IE5\2ZDZBT7L\networ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019" y="3399450"/>
            <a:ext cx="2296524" cy="1883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C4709A3-5C23-40C5-A144-322164E82EE9}" type="slidenum">
              <a:rPr lang="en-GB" altLang="en-US" smtClean="0"/>
              <a:pPr/>
              <a:t>49</a:t>
            </a:fld>
            <a:endParaRPr lang="en-GB" altLang="en-US"/>
          </a:p>
        </p:txBody>
      </p:sp>
    </p:spTree>
    <p:extLst>
      <p:ext uri="{BB962C8B-B14F-4D97-AF65-F5344CB8AC3E}">
        <p14:creationId xmlns:p14="http://schemas.microsoft.com/office/powerpoint/2010/main" val="241270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04" y="260648"/>
            <a:ext cx="6840760" cy="565150"/>
          </a:xfrm>
        </p:spPr>
        <p:txBody>
          <a:bodyPr/>
          <a:lstStyle/>
          <a:p>
            <a:r>
              <a:rPr lang="en-GB" dirty="0" smtClean="0"/>
              <a:t>SECG during business plan development </a:t>
            </a:r>
            <a:br>
              <a:rPr lang="en-GB" dirty="0" smtClean="0"/>
            </a:br>
            <a:r>
              <a:rPr lang="en-GB" dirty="0" smtClean="0"/>
              <a:t>and submission</a:t>
            </a:r>
            <a:endParaRPr lang="en-GB"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5</a:t>
            </a:fld>
            <a:endParaRPr lang="en-GB"/>
          </a:p>
        </p:txBody>
      </p:sp>
      <p:sp>
        <p:nvSpPr>
          <p:cNvPr id="8" name="TextBox 7"/>
          <p:cNvSpPr txBox="1"/>
          <p:nvPr/>
        </p:nvSpPr>
        <p:spPr>
          <a:xfrm>
            <a:off x="150104" y="1346339"/>
            <a:ext cx="8855114" cy="563231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We would like the SECG </a:t>
            </a:r>
            <a:r>
              <a:rPr lang="en-GB" sz="2000" b="1" dirty="0" smtClean="0"/>
              <a:t>process</a:t>
            </a:r>
            <a:r>
              <a:rPr lang="en-GB" sz="2000" dirty="0" smtClean="0"/>
              <a:t> to facilitate challenge, insight and response, whilst being proportionate.</a:t>
            </a:r>
          </a:p>
          <a:p>
            <a:endParaRPr lang="en-GB" sz="2000" dirty="0" smtClean="0"/>
          </a:p>
          <a:p>
            <a:pPr marL="285750" indent="-285750">
              <a:buFont typeface="Arial" panose="020B0604020202020204" pitchFamily="34" charset="0"/>
              <a:buChar char="•"/>
            </a:pPr>
            <a:r>
              <a:rPr lang="en-GB" sz="2000" dirty="0" smtClean="0"/>
              <a:t>We would also encourage appropriate </a:t>
            </a:r>
            <a:r>
              <a:rPr lang="en-GB" sz="2000" b="1" dirty="0" smtClean="0"/>
              <a:t>governance and independence </a:t>
            </a:r>
            <a:r>
              <a:rPr lang="en-GB" sz="2000" dirty="0" smtClean="0"/>
              <a:t>measures to support group outputs which are evidence based, independent and clear.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This may help facilitate good outcomes and also inform how UR takes account of the groups views to inform its business plan assessment.</a:t>
            </a:r>
          </a:p>
          <a:p>
            <a:endParaRPr lang="en-GB" sz="2000" dirty="0" smtClean="0"/>
          </a:p>
          <a:p>
            <a:pPr marL="285750" indent="-285750">
              <a:buFont typeface="Arial" panose="020B0604020202020204" pitchFamily="34" charset="0"/>
              <a:buChar char="•"/>
            </a:pPr>
            <a:r>
              <a:rPr lang="en-GB" sz="2000" dirty="0" smtClean="0"/>
              <a:t>We have already initiated some measures which may help (for example, UR requesting and maintaining declaration of interests; confidentiality agreements).</a:t>
            </a:r>
          </a:p>
          <a:p>
            <a:endParaRPr lang="en-GB" sz="2000" dirty="0" smtClean="0"/>
          </a:p>
          <a:p>
            <a:pPr marL="285750" indent="-285750">
              <a:buFont typeface="Arial" panose="020B0604020202020204" pitchFamily="34" charset="0"/>
              <a:buChar char="•"/>
            </a:pPr>
            <a:r>
              <a:rPr lang="en-GB" sz="2000" dirty="0" smtClean="0"/>
              <a:t>We are interested in whether there is further practice or clarification which might be useful at this point -  see overleaf for further discussion.</a:t>
            </a:r>
          </a:p>
          <a:p>
            <a:endParaRPr lang="en-GB" sz="2000" dirty="0"/>
          </a:p>
          <a:p>
            <a:endParaRPr lang="en-GB" sz="2000" dirty="0"/>
          </a:p>
        </p:txBody>
      </p:sp>
    </p:spTree>
    <p:extLst>
      <p:ext uri="{BB962C8B-B14F-4D97-AF65-F5344CB8AC3E}">
        <p14:creationId xmlns:p14="http://schemas.microsoft.com/office/powerpoint/2010/main" val="3147622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57" r="4959"/>
          <a:stretch/>
        </p:blipFill>
        <p:spPr>
          <a:xfrm>
            <a:off x="0" y="1"/>
            <a:ext cx="9144000" cy="6857999"/>
          </a:xfrm>
          <a:prstGeom prst="rect">
            <a:avLst/>
          </a:prstGeom>
        </p:spPr>
      </p:pic>
      <p:sp>
        <p:nvSpPr>
          <p:cNvPr id="5" name="Content Placeholder 1"/>
          <p:cNvSpPr>
            <a:spLocks noGrp="1"/>
          </p:cNvSpPr>
          <p:nvPr>
            <p:ph idx="1"/>
          </p:nvPr>
        </p:nvSpPr>
        <p:spPr>
          <a:xfrm>
            <a:off x="719572" y="1989639"/>
            <a:ext cx="7704856" cy="2878723"/>
          </a:xfrm>
        </p:spPr>
        <p:txBody>
          <a:bodyPr>
            <a:normAutofit/>
          </a:bodyPr>
          <a:lstStyle/>
          <a:p>
            <a:pPr marL="0" indent="0" algn="ctr">
              <a:buNone/>
            </a:pPr>
            <a:r>
              <a:rPr lang="en-IE" sz="3600" b="1" dirty="0" smtClean="0">
                <a:solidFill>
                  <a:schemeClr val="bg1"/>
                </a:solidFill>
              </a:rPr>
              <a:t>A multi-tiered stakeholder engagement programme – our work is critical  - people need to be aware of who we are and what we do</a:t>
            </a:r>
            <a:endParaRPr lang="en-US" sz="3600" b="1" dirty="0">
              <a:solidFill>
                <a:schemeClr val="bg1"/>
              </a:solidFill>
            </a:endParaRPr>
          </a:p>
        </p:txBody>
      </p:sp>
      <p:sp>
        <p:nvSpPr>
          <p:cNvPr id="2" name="Slide Number Placeholder 1"/>
          <p:cNvSpPr>
            <a:spLocks noGrp="1"/>
          </p:cNvSpPr>
          <p:nvPr>
            <p:ph type="sldNum" sz="quarter" idx="12"/>
          </p:nvPr>
        </p:nvSpPr>
        <p:spPr/>
        <p:txBody>
          <a:bodyPr/>
          <a:lstStyle/>
          <a:p>
            <a:fld id="{A7AB02EC-2DDA-4FF0-AFCB-E72F0F10DF25}" type="slidenum">
              <a:rPr lang="en-IE" smtClean="0"/>
              <a:pPr/>
              <a:t>50</a:t>
            </a:fld>
            <a:endParaRPr lang="en-IE"/>
          </a:p>
        </p:txBody>
      </p:sp>
    </p:spTree>
    <p:extLst>
      <p:ext uri="{BB962C8B-B14F-4D97-AF65-F5344CB8AC3E}">
        <p14:creationId xmlns:p14="http://schemas.microsoft.com/office/powerpoint/2010/main" val="294688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Why are Awareness and Understanding Important?</a:t>
            </a:r>
            <a:endParaRPr lang="en-IE" dirty="0"/>
          </a:p>
        </p:txBody>
      </p:sp>
      <p:sp>
        <p:nvSpPr>
          <p:cNvPr id="3" name="Content Placeholder 2"/>
          <p:cNvSpPr>
            <a:spLocks noGrp="1"/>
          </p:cNvSpPr>
          <p:nvPr>
            <p:ph idx="1"/>
          </p:nvPr>
        </p:nvSpPr>
        <p:spPr>
          <a:xfrm>
            <a:off x="395536" y="1787218"/>
            <a:ext cx="4402832" cy="4525963"/>
          </a:xfrm>
        </p:spPr>
        <p:txBody>
          <a:bodyPr>
            <a:normAutofit fontScale="70000" lnSpcReduction="20000"/>
          </a:bodyPr>
          <a:lstStyle/>
          <a:p>
            <a:pPr marL="285750" indent="-285750">
              <a:lnSpc>
                <a:spcPct val="120000"/>
              </a:lnSpc>
              <a:spcBef>
                <a:spcPts val="600"/>
              </a:spcBef>
              <a:spcAft>
                <a:spcPts val="600"/>
              </a:spcAft>
            </a:pPr>
            <a:r>
              <a:rPr lang="en-GB" dirty="0">
                <a:latin typeface="Arial" panose="020B0604020202020204" pitchFamily="34" charset="0"/>
                <a:cs typeface="Arial" panose="020B0604020202020204" pitchFamily="34" charset="0"/>
              </a:rPr>
              <a:t>The planning and development function transferred from NIE Networks in 2014</a:t>
            </a:r>
          </a:p>
          <a:p>
            <a:pPr marL="285750" indent="-285750">
              <a:lnSpc>
                <a:spcPct val="120000"/>
              </a:lnSpc>
              <a:spcBef>
                <a:spcPts val="600"/>
              </a:spcBef>
              <a:spcAft>
                <a:spcPts val="600"/>
              </a:spcAft>
            </a:pPr>
            <a:r>
              <a:rPr lang="en-GB" dirty="0">
                <a:latin typeface="Arial" panose="020B0604020202020204" pitchFamily="34" charset="0"/>
                <a:cs typeface="Arial" panose="020B0604020202020204" pitchFamily="34" charset="0"/>
              </a:rPr>
              <a:t>In 2015 new legislation put community consultation at the heart of local planning</a:t>
            </a:r>
          </a:p>
          <a:p>
            <a:pPr marL="285750" indent="-285750">
              <a:lnSpc>
                <a:spcPct val="120000"/>
              </a:lnSpc>
              <a:spcBef>
                <a:spcPts val="600"/>
              </a:spcBef>
              <a:spcAft>
                <a:spcPts val="600"/>
              </a:spcAft>
            </a:pPr>
            <a:r>
              <a:rPr lang="en-GB" dirty="0">
                <a:latin typeface="Arial" panose="020B0604020202020204" pitchFamily="34" charset="0"/>
                <a:cs typeface="Arial" panose="020B0604020202020204" pitchFamily="34" charset="0"/>
              </a:rPr>
              <a:t>SONI wanted to leverage experiences in the South in order to prevent similar scenarios occurring in </a:t>
            </a:r>
            <a:r>
              <a:rPr lang="en-GB" dirty="0" smtClean="0">
                <a:latin typeface="Arial" panose="020B0604020202020204" pitchFamily="34" charset="0"/>
                <a:cs typeface="Arial" panose="020B0604020202020204" pitchFamily="34" charset="0"/>
              </a:rPr>
              <a:t>NI</a:t>
            </a:r>
            <a:endParaRPr lang="en-GB" dirty="0">
              <a:latin typeface="Arial" panose="020B0604020202020204" pitchFamily="34" charset="0"/>
              <a:cs typeface="Arial" panose="020B0604020202020204" pitchFamily="34" charset="0"/>
            </a:endParaRPr>
          </a:p>
        </p:txBody>
      </p:sp>
      <p:pic>
        <p:nvPicPr>
          <p:cNvPr id="4"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2999"/>
            <a:ext cx="3744416" cy="389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C4709A3-5C23-40C5-A144-322164E82EE9}" type="slidenum">
              <a:rPr lang="en-GB" altLang="en-US" smtClean="0"/>
              <a:pPr/>
              <a:t>51</a:t>
            </a:fld>
            <a:endParaRPr lang="en-GB" altLang="en-US"/>
          </a:p>
        </p:txBody>
      </p:sp>
    </p:spTree>
    <p:extLst>
      <p:ext uri="{BB962C8B-B14F-4D97-AF65-F5344CB8AC3E}">
        <p14:creationId xmlns:p14="http://schemas.microsoft.com/office/powerpoint/2010/main" val="2166228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44004" t="5512" r="161" b="29739"/>
          <a:stretch/>
        </p:blipFill>
        <p:spPr>
          <a:xfrm>
            <a:off x="4668967" y="1600200"/>
            <a:ext cx="4289296" cy="3546485"/>
          </a:xfrm>
          <a:prstGeom prst="rect">
            <a:avLst/>
          </a:prstGeom>
        </p:spPr>
      </p:pic>
      <p:sp>
        <p:nvSpPr>
          <p:cNvPr id="2" name="Title 1"/>
          <p:cNvSpPr>
            <a:spLocks noGrp="1"/>
          </p:cNvSpPr>
          <p:nvPr>
            <p:ph type="title"/>
          </p:nvPr>
        </p:nvSpPr>
        <p:spPr/>
        <p:txBody>
          <a:bodyPr/>
          <a:lstStyle/>
          <a:p>
            <a:r>
              <a:rPr lang="en-IE" dirty="0" smtClean="0"/>
              <a:t>Our New Approach</a:t>
            </a:r>
            <a:endParaRPr lang="en-IE" dirty="0"/>
          </a:p>
        </p:txBody>
      </p:sp>
      <p:sp>
        <p:nvSpPr>
          <p:cNvPr id="3" name="Content Placeholder 2"/>
          <p:cNvSpPr>
            <a:spLocks noGrp="1"/>
          </p:cNvSpPr>
          <p:nvPr>
            <p:ph idx="1"/>
          </p:nvPr>
        </p:nvSpPr>
        <p:spPr>
          <a:xfrm>
            <a:off x="457200" y="1600200"/>
            <a:ext cx="4114800" cy="5025955"/>
          </a:xfrm>
        </p:spPr>
        <p:txBody>
          <a:bodyPr>
            <a:normAutofit/>
          </a:bodyPr>
          <a:lstStyle/>
          <a:p>
            <a:r>
              <a:rPr lang="en-US" sz="2400" dirty="0"/>
              <a:t>New approach to grid development &amp; consultation</a:t>
            </a:r>
          </a:p>
          <a:p>
            <a:r>
              <a:rPr lang="en-US" sz="2400" dirty="0"/>
              <a:t>“Plain English” communication </a:t>
            </a:r>
          </a:p>
          <a:p>
            <a:r>
              <a:rPr lang="en-US" sz="2400" dirty="0"/>
              <a:t>New Liaison Team</a:t>
            </a:r>
          </a:p>
          <a:p>
            <a:r>
              <a:rPr lang="en-US" sz="2400" dirty="0"/>
              <a:t>Regional offices &amp; mobile information </a:t>
            </a:r>
            <a:r>
              <a:rPr lang="en-US" sz="2400" dirty="0" err="1"/>
              <a:t>centre</a:t>
            </a:r>
            <a:endParaRPr lang="en-US" sz="2400" dirty="0"/>
          </a:p>
          <a:p>
            <a:r>
              <a:rPr lang="en-US" sz="2400" dirty="0"/>
              <a:t>We need understanding to build trust, to gain </a:t>
            </a:r>
            <a:r>
              <a:rPr lang="en-US" sz="2400" dirty="0" smtClean="0"/>
              <a:t>consent</a:t>
            </a:r>
          </a:p>
        </p:txBody>
      </p:sp>
      <p:sp>
        <p:nvSpPr>
          <p:cNvPr id="5" name="Slide Number Placeholder 4"/>
          <p:cNvSpPr>
            <a:spLocks noGrp="1"/>
          </p:cNvSpPr>
          <p:nvPr>
            <p:ph type="sldNum" sz="quarter" idx="12"/>
          </p:nvPr>
        </p:nvSpPr>
        <p:spPr/>
        <p:txBody>
          <a:bodyPr/>
          <a:lstStyle/>
          <a:p>
            <a:fld id="{6C4709A3-5C23-40C5-A144-322164E82EE9}" type="slidenum">
              <a:rPr lang="en-GB" altLang="en-US" smtClean="0"/>
              <a:pPr/>
              <a:t>52</a:t>
            </a:fld>
            <a:endParaRPr lang="en-GB" altLang="en-US"/>
          </a:p>
        </p:txBody>
      </p:sp>
    </p:spTree>
    <p:extLst>
      <p:ext uri="{BB962C8B-B14F-4D97-AF65-F5344CB8AC3E}">
        <p14:creationId xmlns:p14="http://schemas.microsoft.com/office/powerpoint/2010/main" val="3707695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 posed to SECG participants</a:t>
            </a:r>
            <a:endParaRPr lang="en-IE" dirty="0"/>
          </a:p>
        </p:txBody>
      </p:sp>
      <p:sp>
        <p:nvSpPr>
          <p:cNvPr id="4" name="Slide Number Placeholder 3"/>
          <p:cNvSpPr>
            <a:spLocks noGrp="1"/>
          </p:cNvSpPr>
          <p:nvPr>
            <p:ph type="sldNum" sz="quarter" idx="12"/>
          </p:nvPr>
        </p:nvSpPr>
        <p:spPr/>
        <p:txBody>
          <a:bodyPr/>
          <a:lstStyle/>
          <a:p>
            <a:fld id="{6C4709A3-5C23-40C5-A144-322164E82EE9}" type="slidenum">
              <a:rPr lang="en-GB" altLang="en-US" smtClean="0"/>
              <a:pPr/>
              <a:t>53</a:t>
            </a:fld>
            <a:endParaRPr lang="en-GB" altLang="en-US"/>
          </a:p>
        </p:txBody>
      </p:sp>
      <p:sp>
        <p:nvSpPr>
          <p:cNvPr id="6" name="Content Placeholder 2"/>
          <p:cNvSpPr>
            <a:spLocks noGrp="1"/>
          </p:cNvSpPr>
          <p:nvPr>
            <p:ph idx="1"/>
          </p:nvPr>
        </p:nvSpPr>
        <p:spPr/>
        <p:txBody>
          <a:bodyPr>
            <a:normAutofit fontScale="85000" lnSpcReduction="20000"/>
          </a:bodyPr>
          <a:lstStyle/>
          <a:p>
            <a:pPr marL="514350" indent="-457200">
              <a:lnSpc>
                <a:spcPct val="110000"/>
              </a:lnSpc>
              <a:spcBef>
                <a:spcPts val="600"/>
              </a:spcBef>
              <a:spcAft>
                <a:spcPts val="600"/>
              </a:spcAft>
            </a:pPr>
            <a:r>
              <a:rPr lang="en-IE" b="1" dirty="0"/>
              <a:t>Structure:</a:t>
            </a:r>
          </a:p>
          <a:p>
            <a:pPr lvl="1">
              <a:lnSpc>
                <a:spcPct val="110000"/>
              </a:lnSpc>
              <a:spcBef>
                <a:spcPts val="600"/>
              </a:spcBef>
              <a:spcAft>
                <a:spcPts val="600"/>
              </a:spcAft>
            </a:pPr>
            <a:r>
              <a:rPr lang="en-IE" sz="2400" dirty="0"/>
              <a:t>Roles, Services, Activities, Specification? </a:t>
            </a:r>
          </a:p>
          <a:p>
            <a:pPr marL="514350" indent="-457200">
              <a:lnSpc>
                <a:spcPct val="110000"/>
              </a:lnSpc>
              <a:spcBef>
                <a:spcPts val="600"/>
              </a:spcBef>
              <a:spcAft>
                <a:spcPts val="600"/>
              </a:spcAft>
            </a:pPr>
            <a:r>
              <a:rPr lang="en-IE" b="1" dirty="0" smtClean="0"/>
              <a:t>Expectations</a:t>
            </a:r>
            <a:r>
              <a:rPr lang="en-IE" b="1" dirty="0"/>
              <a:t>:</a:t>
            </a:r>
          </a:p>
          <a:p>
            <a:pPr lvl="1">
              <a:lnSpc>
                <a:spcPct val="110000"/>
              </a:lnSpc>
              <a:spcBef>
                <a:spcPts val="600"/>
              </a:spcBef>
              <a:spcAft>
                <a:spcPts val="600"/>
              </a:spcAft>
            </a:pPr>
            <a:r>
              <a:rPr lang="en-IE" sz="2400" dirty="0" smtClean="0"/>
              <a:t>What works well?</a:t>
            </a:r>
          </a:p>
          <a:p>
            <a:pPr lvl="1">
              <a:lnSpc>
                <a:spcPct val="110000"/>
              </a:lnSpc>
              <a:spcBef>
                <a:spcPts val="600"/>
              </a:spcBef>
              <a:spcAft>
                <a:spcPts val="600"/>
              </a:spcAft>
            </a:pPr>
            <a:r>
              <a:rPr lang="en-IE" sz="2400" dirty="0" smtClean="0"/>
              <a:t>What should be prioritised?</a:t>
            </a:r>
          </a:p>
          <a:p>
            <a:pPr marL="514350" indent="-457200">
              <a:lnSpc>
                <a:spcPct val="110000"/>
              </a:lnSpc>
              <a:spcBef>
                <a:spcPts val="600"/>
              </a:spcBef>
              <a:spcAft>
                <a:spcPts val="600"/>
              </a:spcAft>
            </a:pPr>
            <a:r>
              <a:rPr lang="en-IE" b="1" dirty="0"/>
              <a:t>Value &amp; Consequences:</a:t>
            </a:r>
          </a:p>
          <a:p>
            <a:pPr marL="914400" lvl="1" indent="-457200">
              <a:lnSpc>
                <a:spcPct val="110000"/>
              </a:lnSpc>
              <a:spcBef>
                <a:spcPts val="600"/>
              </a:spcBef>
              <a:spcAft>
                <a:spcPts val="600"/>
              </a:spcAft>
            </a:pPr>
            <a:r>
              <a:rPr lang="en-IE" sz="2400" dirty="0"/>
              <a:t>Existing framework</a:t>
            </a:r>
          </a:p>
          <a:p>
            <a:pPr marL="914400" lvl="1" indent="-457200">
              <a:lnSpc>
                <a:spcPct val="110000"/>
              </a:lnSpc>
              <a:spcBef>
                <a:spcPts val="600"/>
              </a:spcBef>
              <a:spcAft>
                <a:spcPts val="600"/>
              </a:spcAft>
            </a:pPr>
            <a:r>
              <a:rPr lang="en-IE" sz="2400" dirty="0" smtClean="0"/>
              <a:t>Impact on bills v importance of services </a:t>
            </a:r>
          </a:p>
        </p:txBody>
      </p:sp>
    </p:spTree>
    <p:extLst>
      <p:ext uri="{BB962C8B-B14F-4D97-AF65-F5344CB8AC3E}">
        <p14:creationId xmlns:p14="http://schemas.microsoft.com/office/powerpoint/2010/main" val="616278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3"/>
          </p:nvPr>
        </p:nvSpPr>
        <p:spPr/>
        <p:txBody>
          <a:bodyPr/>
          <a:lstStyle/>
          <a:p>
            <a:endParaRPr lang="en-IE" dirty="0"/>
          </a:p>
        </p:txBody>
      </p:sp>
      <p:sp>
        <p:nvSpPr>
          <p:cNvPr id="8" name="Text Placeholder 7"/>
          <p:cNvSpPr>
            <a:spLocks noGrp="1"/>
          </p:cNvSpPr>
          <p:nvPr>
            <p:ph type="body" idx="14"/>
          </p:nvPr>
        </p:nvSpPr>
        <p:spPr/>
        <p:txBody>
          <a:bodyPr/>
          <a:lstStyle/>
          <a:p>
            <a:r>
              <a:rPr lang="en-IE" dirty="0" smtClean="0"/>
              <a:t>Concluding Comments</a:t>
            </a:r>
            <a:endParaRPr lang="en-IE" dirty="0"/>
          </a:p>
        </p:txBody>
      </p:sp>
      <p:sp>
        <p:nvSpPr>
          <p:cNvPr id="2" name="Slide Number Placeholder 1"/>
          <p:cNvSpPr>
            <a:spLocks noGrp="1"/>
          </p:cNvSpPr>
          <p:nvPr>
            <p:ph type="sldNum" sz="quarter" idx="17"/>
          </p:nvPr>
        </p:nvSpPr>
        <p:spPr/>
        <p:txBody>
          <a:bodyPr/>
          <a:lstStyle/>
          <a:p>
            <a:fld id="{162C1F17-5ED6-4ECD-ADE2-22253C3022C0}" type="slidenum">
              <a:rPr lang="en-GB" altLang="en-US" smtClean="0"/>
              <a:pPr/>
              <a:t>54</a:t>
            </a:fld>
            <a:endParaRPr lang="en-GB" altLang="en-US"/>
          </a:p>
        </p:txBody>
      </p:sp>
    </p:spTree>
    <p:extLst>
      <p:ext uri="{BB962C8B-B14F-4D97-AF65-F5344CB8AC3E}">
        <p14:creationId xmlns:p14="http://schemas.microsoft.com/office/powerpoint/2010/main" val="3022595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Electricity Industry in Transition…</a:t>
            </a:r>
            <a:endParaRPr lang="en-IE" dirty="0"/>
          </a:p>
        </p:txBody>
      </p:sp>
      <p:grpSp>
        <p:nvGrpSpPr>
          <p:cNvPr id="4" name="Group 3"/>
          <p:cNvGrpSpPr/>
          <p:nvPr/>
        </p:nvGrpSpPr>
        <p:grpSpPr>
          <a:xfrm>
            <a:off x="492440" y="1614398"/>
            <a:ext cx="3783914" cy="2022017"/>
            <a:chOff x="492440" y="1345332"/>
            <a:chExt cx="3783914" cy="1685014"/>
          </a:xfrm>
        </p:grpSpPr>
        <p:sp>
          <p:nvSpPr>
            <p:cNvPr id="5" name="Rectangle 4">
              <a:extLst>
                <a:ext uri="{FF2B5EF4-FFF2-40B4-BE49-F238E27FC236}">
                  <a16:creationId xmlns:a16="http://schemas.microsoft.com/office/drawing/2014/main" xmlns="" id="{D7CE1537-5FE2-4F42-8B75-3ADA050153EC}"/>
                </a:ext>
              </a:extLst>
            </p:cNvPr>
            <p:cNvSpPr/>
            <p:nvPr/>
          </p:nvSpPr>
          <p:spPr>
            <a:xfrm>
              <a:off x="2028087" y="1833896"/>
              <a:ext cx="2248267" cy="589905"/>
            </a:xfrm>
            <a:prstGeom prst="rect">
              <a:avLst/>
            </a:prstGeom>
          </p:spPr>
          <p:txBody>
            <a:bodyPr wrap="square">
              <a:spAutoFit/>
            </a:bodyPr>
            <a:lstStyle/>
            <a:p>
              <a:pPr defTabSz="457200" fontAlgn="auto">
                <a:spcBef>
                  <a:spcPts val="0"/>
                </a:spcBef>
                <a:spcAft>
                  <a:spcPts val="0"/>
                </a:spcAft>
              </a:pPr>
              <a:r>
                <a:rPr lang="en-US" sz="2000" b="1" dirty="0" smtClean="0">
                  <a:solidFill>
                    <a:prstClr val="black"/>
                  </a:solidFill>
                  <a:latin typeface="Calibri"/>
                  <a:cs typeface="Arial"/>
                </a:rPr>
                <a:t>Renewable </a:t>
              </a:r>
              <a:r>
                <a:rPr lang="en-US" sz="2000" b="1" dirty="0">
                  <a:solidFill>
                    <a:prstClr val="black"/>
                  </a:solidFill>
                  <a:latin typeface="Calibri"/>
                  <a:cs typeface="Arial"/>
                </a:rPr>
                <a:t>Integration </a:t>
              </a:r>
            </a:p>
          </p:txBody>
        </p:sp>
        <p:pic>
          <p:nvPicPr>
            <p:cNvPr id="6" name="Picture 5">
              <a:extLst>
                <a:ext uri="{FF2B5EF4-FFF2-40B4-BE49-F238E27FC236}">
                  <a16:creationId xmlns:a16="http://schemas.microsoft.com/office/drawing/2014/main" xmlns="" id="{5E34AD37-1578-2749-B833-F575C28D7C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440" y="1345332"/>
              <a:ext cx="1641902" cy="1685014"/>
            </a:xfrm>
            <a:prstGeom prst="rect">
              <a:avLst/>
            </a:prstGeom>
            <a:noFill/>
            <a:ln>
              <a:noFill/>
            </a:ln>
            <a:effectLst>
              <a:outerShdw blurRad="50800" dist="63500" dir="2700000" algn="tl" rotWithShape="0">
                <a:srgbClr val="000000">
                  <a:alpha val="23000"/>
                </a:srgbClr>
              </a:outerShdw>
            </a:effectLst>
          </p:spPr>
        </p:pic>
      </p:grpSp>
      <p:grpSp>
        <p:nvGrpSpPr>
          <p:cNvPr id="7" name="Group 6"/>
          <p:cNvGrpSpPr/>
          <p:nvPr/>
        </p:nvGrpSpPr>
        <p:grpSpPr>
          <a:xfrm>
            <a:off x="4542707" y="1614398"/>
            <a:ext cx="3954560" cy="2034946"/>
            <a:chOff x="4542707" y="1345332"/>
            <a:chExt cx="3954560" cy="1695788"/>
          </a:xfrm>
        </p:grpSpPr>
        <p:sp>
          <p:nvSpPr>
            <p:cNvPr id="8" name="Rectangle 7">
              <a:extLst>
                <a:ext uri="{FF2B5EF4-FFF2-40B4-BE49-F238E27FC236}">
                  <a16:creationId xmlns:a16="http://schemas.microsoft.com/office/drawing/2014/main" xmlns="" id="{1412163E-3F17-B64C-A808-330FF73095BA}"/>
                </a:ext>
              </a:extLst>
            </p:cNvPr>
            <p:cNvSpPr/>
            <p:nvPr/>
          </p:nvSpPr>
          <p:spPr>
            <a:xfrm>
              <a:off x="6078354" y="1839283"/>
              <a:ext cx="2418913" cy="589905"/>
            </a:xfrm>
            <a:prstGeom prst="rect">
              <a:avLst/>
            </a:prstGeom>
          </p:spPr>
          <p:txBody>
            <a:bodyPr wrap="square">
              <a:spAutoFit/>
            </a:bodyPr>
            <a:lstStyle/>
            <a:p>
              <a:pPr defTabSz="457200" fontAlgn="auto">
                <a:spcBef>
                  <a:spcPts val="0"/>
                </a:spcBef>
                <a:spcAft>
                  <a:spcPts val="0"/>
                </a:spcAft>
              </a:pPr>
              <a:r>
                <a:rPr lang="en-US" sz="2000" b="1" dirty="0">
                  <a:solidFill>
                    <a:prstClr val="black"/>
                  </a:solidFill>
                  <a:latin typeface="Calibri"/>
                  <a:cs typeface="Arial"/>
                </a:rPr>
                <a:t>Consumer Engagement</a:t>
              </a:r>
            </a:p>
          </p:txBody>
        </p:sp>
        <p:pic>
          <p:nvPicPr>
            <p:cNvPr id="9" name="Picture 8">
              <a:extLst>
                <a:ext uri="{FF2B5EF4-FFF2-40B4-BE49-F238E27FC236}">
                  <a16:creationId xmlns:a16="http://schemas.microsoft.com/office/drawing/2014/main" xmlns="" id="{6E017CB3-FBB3-5642-90BD-06BC1EAE3E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2707" y="1345332"/>
              <a:ext cx="1641902" cy="1695788"/>
            </a:xfrm>
            <a:prstGeom prst="rect">
              <a:avLst/>
            </a:prstGeom>
            <a:noFill/>
            <a:ln>
              <a:noFill/>
            </a:ln>
            <a:effectLst>
              <a:outerShdw blurRad="50800" dist="63500" dir="2700000" algn="tl" rotWithShape="0">
                <a:srgbClr val="000000">
                  <a:alpha val="23000"/>
                </a:srgbClr>
              </a:outerShdw>
            </a:effectLst>
          </p:spPr>
        </p:pic>
      </p:grpSp>
      <p:grpSp>
        <p:nvGrpSpPr>
          <p:cNvPr id="10" name="Group 9"/>
          <p:cNvGrpSpPr/>
          <p:nvPr/>
        </p:nvGrpSpPr>
        <p:grpSpPr>
          <a:xfrm>
            <a:off x="4564957" y="3515410"/>
            <a:ext cx="4174203" cy="2047115"/>
            <a:chOff x="4564954" y="2929507"/>
            <a:chExt cx="4174203" cy="1705929"/>
          </a:xfrm>
        </p:grpSpPr>
        <p:pic>
          <p:nvPicPr>
            <p:cNvPr id="11" name="Picture 10">
              <a:extLst>
                <a:ext uri="{FF2B5EF4-FFF2-40B4-BE49-F238E27FC236}">
                  <a16:creationId xmlns:a16="http://schemas.microsoft.com/office/drawing/2014/main" xmlns="" id="{FCDAB4F0-77E3-D04F-8CE1-739706130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4954" y="2929507"/>
              <a:ext cx="1656012" cy="1705929"/>
            </a:xfrm>
            <a:prstGeom prst="rect">
              <a:avLst/>
            </a:prstGeom>
            <a:noFill/>
            <a:ln>
              <a:noFill/>
            </a:ln>
            <a:effectLst>
              <a:outerShdw blurRad="50800" dist="63500" dir="2700000" algn="tl" rotWithShape="0">
                <a:srgbClr val="000000">
                  <a:alpha val="23000"/>
                </a:srgbClr>
              </a:outerShdw>
            </a:effectLst>
          </p:spPr>
        </p:pic>
        <p:sp>
          <p:nvSpPr>
            <p:cNvPr id="12" name="Rectangle 11">
              <a:extLst>
                <a:ext uri="{FF2B5EF4-FFF2-40B4-BE49-F238E27FC236}">
                  <a16:creationId xmlns:a16="http://schemas.microsoft.com/office/drawing/2014/main" xmlns="" id="{E9586166-3F9D-6E4A-93F8-D11F6AE80104}"/>
                </a:ext>
              </a:extLst>
            </p:cNvPr>
            <p:cNvSpPr/>
            <p:nvPr/>
          </p:nvSpPr>
          <p:spPr>
            <a:xfrm>
              <a:off x="6078353" y="3443917"/>
              <a:ext cx="2660804" cy="564257"/>
            </a:xfrm>
            <a:prstGeom prst="rect">
              <a:avLst/>
            </a:prstGeom>
          </p:spPr>
          <p:txBody>
            <a:bodyPr wrap="square">
              <a:spAutoFit/>
            </a:bodyPr>
            <a:lstStyle/>
            <a:p>
              <a:pPr defTabSz="457200" fontAlgn="auto">
                <a:spcBef>
                  <a:spcPts val="0"/>
                </a:spcBef>
                <a:spcAft>
                  <a:spcPts val="0"/>
                </a:spcAft>
              </a:pPr>
              <a:r>
                <a:rPr lang="en-US" b="1" dirty="0">
                  <a:solidFill>
                    <a:prstClr val="black"/>
                  </a:solidFill>
                  <a:latin typeface="Arial"/>
                  <a:cs typeface="Arial"/>
                </a:rPr>
                <a:t>Evolving </a:t>
              </a:r>
              <a:r>
                <a:rPr lang="en-US" sz="2000" b="1" dirty="0">
                  <a:solidFill>
                    <a:prstClr val="black"/>
                  </a:solidFill>
                  <a:latin typeface="Calibri"/>
                  <a:cs typeface="Arial"/>
                </a:rPr>
                <a:t>Electricity</a:t>
              </a:r>
              <a:r>
                <a:rPr lang="en-US" b="1" dirty="0">
                  <a:solidFill>
                    <a:prstClr val="black"/>
                  </a:solidFill>
                  <a:latin typeface="Arial"/>
                  <a:cs typeface="Arial"/>
                </a:rPr>
                <a:t> Markets</a:t>
              </a:r>
            </a:p>
          </p:txBody>
        </p:sp>
      </p:grpSp>
      <p:grpSp>
        <p:nvGrpSpPr>
          <p:cNvPr id="13" name="Group 12"/>
          <p:cNvGrpSpPr/>
          <p:nvPr/>
        </p:nvGrpSpPr>
        <p:grpSpPr>
          <a:xfrm>
            <a:off x="559091" y="3533542"/>
            <a:ext cx="4057882" cy="2028983"/>
            <a:chOff x="559091" y="2929508"/>
            <a:chExt cx="4057882" cy="1690819"/>
          </a:xfrm>
        </p:grpSpPr>
        <p:sp>
          <p:nvSpPr>
            <p:cNvPr id="14" name="Rectangle 13">
              <a:extLst>
                <a:ext uri="{FF2B5EF4-FFF2-40B4-BE49-F238E27FC236}">
                  <a16:creationId xmlns:a16="http://schemas.microsoft.com/office/drawing/2014/main" xmlns="" id="{8B119796-32A2-0C4B-A11E-FE16B2531F02}"/>
                </a:ext>
              </a:extLst>
            </p:cNvPr>
            <p:cNvSpPr/>
            <p:nvPr/>
          </p:nvSpPr>
          <p:spPr>
            <a:xfrm>
              <a:off x="2030000" y="3420974"/>
              <a:ext cx="2586973" cy="589905"/>
            </a:xfrm>
            <a:prstGeom prst="rect">
              <a:avLst/>
            </a:prstGeom>
          </p:spPr>
          <p:txBody>
            <a:bodyPr wrap="square">
              <a:spAutoFit/>
            </a:bodyPr>
            <a:lstStyle/>
            <a:p>
              <a:pPr defTabSz="457200" fontAlgn="auto">
                <a:spcBef>
                  <a:spcPts val="0"/>
                </a:spcBef>
                <a:spcAft>
                  <a:spcPts val="0"/>
                </a:spcAft>
              </a:pPr>
              <a:r>
                <a:rPr lang="en-US" sz="2000" b="1" dirty="0">
                  <a:solidFill>
                    <a:prstClr val="black"/>
                  </a:solidFill>
                  <a:latin typeface="Calibri"/>
                  <a:cs typeface="Arial"/>
                </a:rPr>
                <a:t>National and International Policies  </a:t>
              </a:r>
            </a:p>
          </p:txBody>
        </p:sp>
        <p:pic>
          <p:nvPicPr>
            <p:cNvPr id="15" name="Picture 14">
              <a:extLst>
                <a:ext uri="{FF2B5EF4-FFF2-40B4-BE49-F238E27FC236}">
                  <a16:creationId xmlns:a16="http://schemas.microsoft.com/office/drawing/2014/main" xmlns="" id="{DB8D99F7-612A-FB45-9C9F-57F3F4ACCE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091" y="2929508"/>
              <a:ext cx="1582145" cy="1690819"/>
            </a:xfrm>
            <a:prstGeom prst="rect">
              <a:avLst/>
            </a:prstGeom>
            <a:noFill/>
            <a:ln>
              <a:noFill/>
            </a:ln>
            <a:effectLst>
              <a:outerShdw blurRad="50800" dist="63500" dir="2700000" algn="tl" rotWithShape="0">
                <a:srgbClr val="000000">
                  <a:alpha val="23000"/>
                </a:srgbClr>
              </a:outerShdw>
            </a:effectLst>
          </p:spPr>
        </p:pic>
      </p:grpSp>
      <p:sp>
        <p:nvSpPr>
          <p:cNvPr id="3" name="Slide Number Placeholder 2"/>
          <p:cNvSpPr>
            <a:spLocks noGrp="1"/>
          </p:cNvSpPr>
          <p:nvPr>
            <p:ph type="sldNum" sz="quarter" idx="12"/>
          </p:nvPr>
        </p:nvSpPr>
        <p:spPr/>
        <p:txBody>
          <a:bodyPr/>
          <a:lstStyle/>
          <a:p>
            <a:fld id="{6C4709A3-5C23-40C5-A144-322164E82EE9}" type="slidenum">
              <a:rPr lang="en-GB" altLang="en-US" smtClean="0"/>
              <a:pPr/>
              <a:t>55</a:t>
            </a:fld>
            <a:endParaRPr lang="en-GB" altLang="en-US"/>
          </a:p>
        </p:txBody>
      </p:sp>
    </p:spTree>
    <p:extLst>
      <p:ext uri="{BB962C8B-B14F-4D97-AF65-F5344CB8AC3E}">
        <p14:creationId xmlns:p14="http://schemas.microsoft.com/office/powerpoint/2010/main" val="4258347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Reminder: What This Price Control Needs to Achieve</a:t>
            </a:r>
            <a:endParaRPr lang="en-GB" dirty="0"/>
          </a:p>
        </p:txBody>
      </p:sp>
      <p:sp>
        <p:nvSpPr>
          <p:cNvPr id="4" name="Content Placeholder 3"/>
          <p:cNvSpPr>
            <a:spLocks noGrp="1"/>
          </p:cNvSpPr>
          <p:nvPr>
            <p:ph idx="1"/>
          </p:nvPr>
        </p:nvSpPr>
        <p:spPr>
          <a:xfrm>
            <a:off x="203200" y="1390649"/>
            <a:ext cx="8755063" cy="4084461"/>
          </a:xfrm>
        </p:spPr>
        <p:txBody>
          <a:bodyPr>
            <a:normAutofit fontScale="62500" lnSpcReduction="20000"/>
          </a:bodyPr>
          <a:lstStyle/>
          <a:p>
            <a:pPr>
              <a:lnSpc>
                <a:spcPct val="120000"/>
              </a:lnSpc>
              <a:spcBef>
                <a:spcPts val="600"/>
              </a:spcBef>
              <a:spcAft>
                <a:spcPts val="600"/>
              </a:spcAft>
            </a:pPr>
            <a:r>
              <a:rPr lang="en-IE" dirty="0"/>
              <a:t>A strong TSO for NI to 2025 and beyond</a:t>
            </a:r>
            <a:endParaRPr lang="en-GB" dirty="0"/>
          </a:p>
          <a:p>
            <a:pPr>
              <a:lnSpc>
                <a:spcPct val="120000"/>
              </a:lnSpc>
              <a:spcBef>
                <a:spcPts val="600"/>
              </a:spcBef>
              <a:spcAft>
                <a:spcPts val="600"/>
              </a:spcAft>
            </a:pPr>
            <a:r>
              <a:rPr lang="en-IE" dirty="0" smtClean="0"/>
              <a:t>Provision </a:t>
            </a:r>
            <a:r>
              <a:rPr lang="en-IE" dirty="0"/>
              <a:t>of </a:t>
            </a:r>
            <a:r>
              <a:rPr lang="en-IE" dirty="0" smtClean="0"/>
              <a:t>efficient </a:t>
            </a:r>
            <a:r>
              <a:rPr lang="en-IE" dirty="0"/>
              <a:t>levels of revenues to enable key outputs/ outcomes to be achieved</a:t>
            </a:r>
            <a:endParaRPr lang="en-GB" dirty="0"/>
          </a:p>
          <a:p>
            <a:pPr>
              <a:lnSpc>
                <a:spcPct val="120000"/>
              </a:lnSpc>
              <a:spcBef>
                <a:spcPts val="600"/>
              </a:spcBef>
              <a:spcAft>
                <a:spcPts val="600"/>
              </a:spcAft>
            </a:pPr>
            <a:r>
              <a:rPr lang="en-IE" dirty="0"/>
              <a:t>Framework which handles and is capable of dealing with uncertainty</a:t>
            </a:r>
            <a:endParaRPr lang="en-GB" dirty="0"/>
          </a:p>
          <a:p>
            <a:pPr>
              <a:lnSpc>
                <a:spcPct val="120000"/>
              </a:lnSpc>
              <a:spcBef>
                <a:spcPts val="600"/>
              </a:spcBef>
              <a:spcAft>
                <a:spcPts val="600"/>
              </a:spcAft>
            </a:pPr>
            <a:r>
              <a:rPr lang="en-IE" dirty="0"/>
              <a:t>A financeable regulatory framework</a:t>
            </a:r>
            <a:endParaRPr lang="en-GB" dirty="0"/>
          </a:p>
          <a:p>
            <a:pPr>
              <a:lnSpc>
                <a:spcPct val="120000"/>
              </a:lnSpc>
              <a:spcBef>
                <a:spcPts val="600"/>
              </a:spcBef>
              <a:spcAft>
                <a:spcPts val="600"/>
              </a:spcAft>
            </a:pPr>
            <a:r>
              <a:rPr lang="en-IE" dirty="0" smtClean="0"/>
              <a:t>Appropriate </a:t>
            </a:r>
            <a:r>
              <a:rPr lang="en-IE" dirty="0"/>
              <a:t>incentives and incentive frameworks</a:t>
            </a:r>
            <a:endParaRPr lang="en-GB" dirty="0"/>
          </a:p>
          <a:p>
            <a:pPr>
              <a:lnSpc>
                <a:spcPct val="120000"/>
              </a:lnSpc>
              <a:spcBef>
                <a:spcPts val="600"/>
              </a:spcBef>
              <a:spcAft>
                <a:spcPts val="600"/>
              </a:spcAft>
            </a:pPr>
            <a:r>
              <a:rPr lang="en-IE" dirty="0"/>
              <a:t>Frameworks for the next </a:t>
            </a:r>
            <a:r>
              <a:rPr lang="en-IE" dirty="0" smtClean="0"/>
              <a:t>evolution of the industry</a:t>
            </a:r>
          </a:p>
          <a:p>
            <a:pPr lvl="1">
              <a:lnSpc>
                <a:spcPct val="120000"/>
              </a:lnSpc>
              <a:spcBef>
                <a:spcPts val="600"/>
              </a:spcBef>
              <a:spcAft>
                <a:spcPts val="600"/>
              </a:spcAft>
            </a:pPr>
            <a:r>
              <a:rPr lang="en-IE" dirty="0"/>
              <a:t>Continued power system evolution </a:t>
            </a:r>
            <a:endParaRPr lang="en-IE" dirty="0" smtClean="0"/>
          </a:p>
          <a:p>
            <a:pPr lvl="1">
              <a:lnSpc>
                <a:spcPct val="120000"/>
              </a:lnSpc>
              <a:spcBef>
                <a:spcPts val="600"/>
              </a:spcBef>
              <a:spcAft>
                <a:spcPts val="600"/>
              </a:spcAft>
            </a:pPr>
            <a:r>
              <a:rPr lang="en-IE" dirty="0"/>
              <a:t>C</a:t>
            </a:r>
            <a:r>
              <a:rPr lang="en-IE" dirty="0" smtClean="0"/>
              <a:t>ontestable </a:t>
            </a:r>
            <a:r>
              <a:rPr lang="en-IE" dirty="0"/>
              <a:t>N</a:t>
            </a:r>
            <a:r>
              <a:rPr lang="en-IE" dirty="0" smtClean="0"/>
              <a:t>etworks </a:t>
            </a:r>
          </a:p>
          <a:p>
            <a:pPr lvl="1">
              <a:lnSpc>
                <a:spcPct val="120000"/>
              </a:lnSpc>
              <a:spcBef>
                <a:spcPts val="600"/>
              </a:spcBef>
              <a:spcAft>
                <a:spcPts val="600"/>
              </a:spcAft>
            </a:pPr>
            <a:endParaRPr lang="en-GB" dirty="0"/>
          </a:p>
        </p:txBody>
      </p:sp>
      <p:sp>
        <p:nvSpPr>
          <p:cNvPr id="2" name="Slide Number Placeholder 1"/>
          <p:cNvSpPr>
            <a:spLocks noGrp="1"/>
          </p:cNvSpPr>
          <p:nvPr>
            <p:ph type="sldNum" sz="quarter" idx="12"/>
          </p:nvPr>
        </p:nvSpPr>
        <p:spPr/>
        <p:txBody>
          <a:bodyPr/>
          <a:lstStyle/>
          <a:p>
            <a:fld id="{6C4709A3-5C23-40C5-A144-322164E82EE9}" type="slidenum">
              <a:rPr lang="en-GB" altLang="en-US" smtClean="0"/>
              <a:pPr/>
              <a:t>56</a:t>
            </a:fld>
            <a:endParaRPr lang="en-GB" altLang="en-US"/>
          </a:p>
        </p:txBody>
      </p:sp>
    </p:spTree>
    <p:extLst>
      <p:ext uri="{BB962C8B-B14F-4D97-AF65-F5344CB8AC3E}">
        <p14:creationId xmlns:p14="http://schemas.microsoft.com/office/powerpoint/2010/main" val="3534559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72" y="332656"/>
            <a:ext cx="6505575" cy="565150"/>
          </a:xfrm>
        </p:spPr>
        <p:txBody>
          <a:bodyPr/>
          <a:lstStyle/>
          <a:p>
            <a:r>
              <a:rPr lang="en-GB" sz="2800" dirty="0" smtClean="0"/>
              <a:t>Session 3</a:t>
            </a:r>
            <a:endParaRPr lang="en-GB" sz="28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57</a:t>
            </a:fld>
            <a:endParaRPr lang="en-GB"/>
          </a:p>
        </p:txBody>
      </p:sp>
      <p:sp>
        <p:nvSpPr>
          <p:cNvPr id="5" name="Rounded Rectangle 4"/>
          <p:cNvSpPr/>
          <p:nvPr/>
        </p:nvSpPr>
        <p:spPr>
          <a:xfrm>
            <a:off x="755576" y="1556792"/>
            <a:ext cx="7416824" cy="3888432"/>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Business plan assessment</a:t>
            </a:r>
            <a:endParaRPr lang="en-GB" sz="3200" dirty="0">
              <a:solidFill>
                <a:schemeClr val="tx1"/>
              </a:solidFill>
            </a:endParaRPr>
          </a:p>
        </p:txBody>
      </p:sp>
    </p:spTree>
    <p:extLst>
      <p:ext uri="{BB962C8B-B14F-4D97-AF65-F5344CB8AC3E}">
        <p14:creationId xmlns:p14="http://schemas.microsoft.com/office/powerpoint/2010/main" val="113239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93" y="260648"/>
            <a:ext cx="6505575" cy="565150"/>
          </a:xfrm>
        </p:spPr>
        <p:txBody>
          <a:bodyPr/>
          <a:lstStyle/>
          <a:p>
            <a:r>
              <a:rPr lang="en-GB" dirty="0" smtClean="0"/>
              <a:t>Recent example: Ofwat’s PR19 approach</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4141214"/>
              </p:ext>
            </p:extLst>
          </p:nvPr>
        </p:nvGraphicFramePr>
        <p:xfrm>
          <a:off x="251520" y="1340768"/>
          <a:ext cx="8708902" cy="4865144"/>
        </p:xfrm>
        <a:graphic>
          <a:graphicData uri="http://schemas.openxmlformats.org/drawingml/2006/table">
            <a:tbl>
              <a:tblPr firstRow="1" bandRow="1">
                <a:tableStyleId>{21E4AEA4-8DFA-4A89-87EB-49C32662AFE0}</a:tableStyleId>
              </a:tblPr>
              <a:tblGrid>
                <a:gridCol w="1759856"/>
                <a:gridCol w="6949046"/>
              </a:tblGrid>
              <a:tr h="823606">
                <a:tc>
                  <a:txBody>
                    <a:bodyPr/>
                    <a:lstStyle/>
                    <a:p>
                      <a:pPr>
                        <a:spcBef>
                          <a:spcPts val="400"/>
                        </a:spcBef>
                        <a:spcAft>
                          <a:spcPts val="400"/>
                        </a:spcAft>
                      </a:pPr>
                      <a:r>
                        <a:rPr lang="en-GB" sz="1400" b="0" dirty="0" smtClean="0">
                          <a:solidFill>
                            <a:schemeClr val="bg1"/>
                          </a:solidFill>
                        </a:rPr>
                        <a:t>Initial assessment of business plans</a:t>
                      </a:r>
                      <a:endParaRPr lang="en-GB" sz="1400" b="0" dirty="0">
                        <a:solidFill>
                          <a:schemeClr val="bg1"/>
                        </a:solidFill>
                      </a:endParaRPr>
                    </a:p>
                  </a:txBody>
                  <a:tcPr>
                    <a:solidFill>
                      <a:schemeClr val="bg2"/>
                    </a:solidFill>
                  </a:tcPr>
                </a:tc>
                <a:tc>
                  <a:txBody>
                    <a:bodyPr/>
                    <a:lstStyle/>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dirty="0" smtClean="0">
                          <a:solidFill>
                            <a:schemeClr val="bg1"/>
                          </a:solidFill>
                          <a:latin typeface="+mn-lt"/>
                          <a:ea typeface="+mn-ea"/>
                          <a:cs typeface="+mn-cs"/>
                        </a:rPr>
                        <a:t>Business plans to</a:t>
                      </a:r>
                      <a:r>
                        <a:rPr lang="en-GB" sz="1400" b="0" kern="1200" baseline="0" dirty="0" smtClean="0">
                          <a:solidFill>
                            <a:schemeClr val="bg1"/>
                          </a:solidFill>
                          <a:latin typeface="+mn-lt"/>
                          <a:ea typeface="+mn-ea"/>
                          <a:cs typeface="+mn-cs"/>
                        </a:rPr>
                        <a:t> be </a:t>
                      </a:r>
                      <a:r>
                        <a:rPr lang="en-GB" sz="1400" b="0" kern="1200" dirty="0" smtClean="0">
                          <a:solidFill>
                            <a:schemeClr val="bg1"/>
                          </a:solidFill>
                          <a:latin typeface="+mn-lt"/>
                          <a:ea typeface="+mn-ea"/>
                          <a:cs typeface="+mn-cs"/>
                        </a:rPr>
                        <a:t>assessed in nine separate test areas (next</a:t>
                      </a:r>
                      <a:r>
                        <a:rPr lang="en-GB" sz="1400" b="0" kern="1200" baseline="0" dirty="0" smtClean="0">
                          <a:solidFill>
                            <a:schemeClr val="bg1"/>
                          </a:solidFill>
                          <a:latin typeface="+mn-lt"/>
                          <a:ea typeface="+mn-ea"/>
                          <a:cs typeface="+mn-cs"/>
                        </a:rPr>
                        <a:t> slide)</a:t>
                      </a:r>
                    </a:p>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baseline="0" dirty="0" smtClean="0">
                          <a:solidFill>
                            <a:schemeClr val="bg1"/>
                          </a:solidFill>
                          <a:latin typeface="+mn-lt"/>
                          <a:ea typeface="+mn-ea"/>
                          <a:cs typeface="+mn-cs"/>
                        </a:rPr>
                        <a:t>Ofwat will publish an “initial assessment of business” plans in Jan 2019, ahead of draft determinations (Mar-Jul 2019) and final determinations (Dec 2019)</a:t>
                      </a:r>
                    </a:p>
                  </a:txBody>
                  <a:tcPr>
                    <a:solidFill>
                      <a:schemeClr val="bg2"/>
                    </a:solidFill>
                  </a:tcPr>
                </a:tc>
              </a:tr>
              <a:tr h="1034530">
                <a:tc>
                  <a:txBody>
                    <a:bodyPr/>
                    <a:lstStyle/>
                    <a:p>
                      <a:pPr>
                        <a:spcBef>
                          <a:spcPts val="400"/>
                        </a:spcBef>
                        <a:spcAft>
                          <a:spcPts val="400"/>
                        </a:spcAft>
                      </a:pPr>
                      <a:r>
                        <a:rPr lang="en-GB" sz="1400" b="0" dirty="0" smtClean="0">
                          <a:solidFill>
                            <a:schemeClr val="bg1"/>
                          </a:solidFill>
                        </a:rPr>
                        <a:t>Ofwat guidance</a:t>
                      </a:r>
                      <a:endParaRPr lang="en-GB" sz="1400" b="0" dirty="0">
                        <a:solidFill>
                          <a:schemeClr val="bg1"/>
                        </a:solidFill>
                      </a:endParaRPr>
                    </a:p>
                  </a:txBody>
                  <a:tcPr>
                    <a:solidFill>
                      <a:schemeClr val="bg2"/>
                    </a:solidFill>
                  </a:tcPr>
                </a:tc>
                <a:tc>
                  <a:txBody>
                    <a:bodyPr/>
                    <a:lstStyle/>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baseline="0" dirty="0" smtClean="0">
                          <a:solidFill>
                            <a:schemeClr val="bg1"/>
                          </a:solidFill>
                          <a:latin typeface="+mn-lt"/>
                          <a:ea typeface="+mn-ea"/>
                          <a:cs typeface="+mn-cs"/>
                        </a:rPr>
                        <a:t>In each test area, Ofwat set out key questions for companies to address in their business plan submissions and provided examples of what it would expect from high quality and ambitious plans </a:t>
                      </a:r>
                    </a:p>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baseline="0" dirty="0" smtClean="0">
                          <a:solidFill>
                            <a:schemeClr val="bg1"/>
                          </a:solidFill>
                          <a:latin typeface="+mn-lt"/>
                          <a:ea typeface="+mn-ea"/>
                          <a:cs typeface="+mn-cs"/>
                        </a:rPr>
                        <a:t>Ofwat also provided a detailed data request to companies in a common template</a:t>
                      </a:r>
                      <a:endParaRPr lang="en-GB" sz="1400" b="0" kern="1200" dirty="0">
                        <a:solidFill>
                          <a:schemeClr val="bg1"/>
                        </a:solidFill>
                        <a:latin typeface="+mn-lt"/>
                        <a:ea typeface="+mn-ea"/>
                        <a:cs typeface="+mn-cs"/>
                      </a:endParaRPr>
                    </a:p>
                  </a:txBody>
                  <a:tcPr>
                    <a:solidFill>
                      <a:schemeClr val="bg2"/>
                    </a:solidFill>
                  </a:tcPr>
                </a:tc>
              </a:tr>
              <a:tr h="654572">
                <a:tc>
                  <a:txBody>
                    <a:bodyPr/>
                    <a:lstStyle/>
                    <a:p>
                      <a:pPr>
                        <a:spcBef>
                          <a:spcPts val="400"/>
                        </a:spcBef>
                        <a:spcAft>
                          <a:spcPts val="400"/>
                        </a:spcAft>
                      </a:pPr>
                      <a:r>
                        <a:rPr lang="en-GB" sz="1400" b="0" dirty="0" smtClean="0">
                          <a:solidFill>
                            <a:schemeClr val="bg1"/>
                          </a:solidFill>
                        </a:rPr>
                        <a:t>Categorisation</a:t>
                      </a:r>
                      <a:endParaRPr lang="en-GB" sz="1400" b="0" dirty="0">
                        <a:solidFill>
                          <a:schemeClr val="bg1"/>
                        </a:solidFill>
                      </a:endParaRPr>
                    </a:p>
                  </a:txBody>
                  <a:tcPr>
                    <a:solidFill>
                      <a:schemeClr val="bg2"/>
                    </a:solidFill>
                  </a:tcPr>
                </a:tc>
                <a:tc>
                  <a:txBody>
                    <a:bodyPr/>
                    <a:lstStyle/>
                    <a:p>
                      <a:pPr marL="342900" indent="-342900">
                        <a:spcBef>
                          <a:spcPts val="400"/>
                        </a:spcBef>
                        <a:spcAft>
                          <a:spcPts val="400"/>
                        </a:spcAft>
                        <a:buFont typeface="Arial" panose="020B0604020202020204" pitchFamily="34" charset="0"/>
                        <a:buChar char="•"/>
                      </a:pPr>
                      <a:r>
                        <a:rPr lang="en-GB" sz="1400" b="0" dirty="0" smtClean="0">
                          <a:solidFill>
                            <a:schemeClr val="bg1"/>
                          </a:solidFill>
                        </a:rPr>
                        <a:t>Ofwat’s assessment</a:t>
                      </a:r>
                      <a:r>
                        <a:rPr lang="en-GB" sz="1400" b="0" baseline="0" dirty="0" smtClean="0">
                          <a:solidFill>
                            <a:schemeClr val="bg1"/>
                          </a:solidFill>
                        </a:rPr>
                        <a:t> will lead to plans being ranked into four categories</a:t>
                      </a:r>
                    </a:p>
                    <a:p>
                      <a:pPr marL="800100" marR="0" lvl="1" indent="-342900" algn="l"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lang="en-GB" sz="1400" b="0" baseline="0" dirty="0" smtClean="0">
                          <a:solidFill>
                            <a:schemeClr val="bg1"/>
                          </a:solidFill>
                        </a:rPr>
                        <a:t>Exceptional / fast-track / slow-track / significant scrutiny</a:t>
                      </a:r>
                    </a:p>
                  </a:txBody>
                  <a:tcPr>
                    <a:solidFill>
                      <a:schemeClr val="bg2"/>
                    </a:solidFill>
                  </a:tcPr>
                </a:tc>
              </a:tr>
              <a:tr h="1657256">
                <a:tc>
                  <a:txBody>
                    <a:bodyPr/>
                    <a:lstStyle/>
                    <a:p>
                      <a:pPr>
                        <a:spcBef>
                          <a:spcPts val="400"/>
                        </a:spcBef>
                        <a:spcAft>
                          <a:spcPts val="400"/>
                        </a:spcAft>
                      </a:pPr>
                      <a:r>
                        <a:rPr lang="en-GB" sz="1400" b="0" dirty="0" smtClean="0">
                          <a:solidFill>
                            <a:schemeClr val="bg1"/>
                          </a:solidFill>
                        </a:rPr>
                        <a:t>Implications of categorisation</a:t>
                      </a:r>
                      <a:endParaRPr lang="en-GB" sz="1400" b="0" dirty="0">
                        <a:solidFill>
                          <a:schemeClr val="bg1"/>
                        </a:solidFill>
                      </a:endParaRPr>
                    </a:p>
                  </a:txBody>
                  <a:tcPr>
                    <a:solidFill>
                      <a:schemeClr val="bg2"/>
                    </a:solidFill>
                  </a:tcPr>
                </a:tc>
                <a:tc>
                  <a:txBody>
                    <a:bodyPr/>
                    <a:lstStyle/>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dirty="0" smtClean="0">
                          <a:solidFill>
                            <a:schemeClr val="bg1"/>
                          </a:solidFill>
                        </a:rPr>
                        <a:t>Combination of reputational,</a:t>
                      </a:r>
                      <a:r>
                        <a:rPr lang="en-GB" sz="1400" b="0" kern="1200" baseline="0" dirty="0" smtClean="0">
                          <a:solidFill>
                            <a:schemeClr val="bg1"/>
                          </a:solidFill>
                        </a:rPr>
                        <a:t> financial and procedural incentives according to categorisation of a company’s plan </a:t>
                      </a:r>
                      <a:endParaRPr lang="en-GB" sz="1400" b="0" kern="1200" dirty="0" smtClean="0">
                        <a:solidFill>
                          <a:schemeClr val="bg1"/>
                        </a:solidFill>
                      </a:endParaRPr>
                    </a:p>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dirty="0" smtClean="0">
                          <a:solidFill>
                            <a:schemeClr val="bg1"/>
                          </a:solidFill>
                        </a:rPr>
                        <a:t>Reward for exceptional companies could be as much</a:t>
                      </a:r>
                      <a:r>
                        <a:rPr lang="en-GB" sz="1400" b="0" kern="1200" baseline="0" dirty="0" smtClean="0">
                          <a:solidFill>
                            <a:schemeClr val="bg1"/>
                          </a:solidFill>
                        </a:rPr>
                        <a:t> as £50m</a:t>
                      </a:r>
                    </a:p>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dirty="0" smtClean="0">
                          <a:solidFill>
                            <a:schemeClr val="bg1"/>
                          </a:solidFill>
                          <a:latin typeface="+mn-lt"/>
                          <a:ea typeface="+mn-ea"/>
                          <a:cs typeface="+mn-cs"/>
                        </a:rPr>
                        <a:t>The assessment</a:t>
                      </a:r>
                      <a:r>
                        <a:rPr lang="en-GB" sz="1400" b="0" kern="1200" baseline="0" dirty="0" smtClean="0">
                          <a:solidFill>
                            <a:schemeClr val="bg1"/>
                          </a:solidFill>
                          <a:latin typeface="+mn-lt"/>
                          <a:ea typeface="+mn-ea"/>
                          <a:cs typeface="+mn-cs"/>
                        </a:rPr>
                        <a:t> will affect the extent to which Ofwat will </a:t>
                      </a:r>
                      <a:r>
                        <a:rPr lang="en-GB" sz="1400" b="0" kern="1200" dirty="0" smtClean="0">
                          <a:solidFill>
                            <a:schemeClr val="bg1"/>
                          </a:solidFill>
                          <a:latin typeface="+mn-lt"/>
                          <a:ea typeface="+mn-ea"/>
                          <a:cs typeface="+mn-cs"/>
                        </a:rPr>
                        <a:t>“intervene” </a:t>
                      </a:r>
                      <a:r>
                        <a:rPr lang="en-GB" sz="1400" b="0" kern="1200" baseline="0" dirty="0" smtClean="0">
                          <a:solidFill>
                            <a:schemeClr val="bg1"/>
                          </a:solidFill>
                          <a:latin typeface="+mn-lt"/>
                          <a:ea typeface="+mn-ea"/>
                          <a:cs typeface="+mn-cs"/>
                        </a:rPr>
                        <a:t>in translating a company’s plan to its price control package</a:t>
                      </a:r>
                    </a:p>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baseline="0" dirty="0" smtClean="0">
                          <a:solidFill>
                            <a:schemeClr val="bg1"/>
                          </a:solidFill>
                          <a:latin typeface="+mn-lt"/>
                          <a:ea typeface="+mn-ea"/>
                          <a:cs typeface="+mn-cs"/>
                        </a:rPr>
                        <a:t>Slow-track and significant scrutiny companies need to submit revisions</a:t>
                      </a:r>
                      <a:endParaRPr lang="en-GB" sz="1400" b="0" kern="1200" dirty="0">
                        <a:solidFill>
                          <a:schemeClr val="bg1"/>
                        </a:solidFill>
                        <a:latin typeface="+mn-lt"/>
                        <a:ea typeface="+mn-ea"/>
                        <a:cs typeface="+mn-cs"/>
                      </a:endParaRPr>
                    </a:p>
                  </a:txBody>
                  <a:tcPr>
                    <a:solidFill>
                      <a:schemeClr val="bg2"/>
                    </a:solidFill>
                  </a:tcPr>
                </a:tc>
              </a:tr>
              <a:tr h="654572">
                <a:tc>
                  <a:txBody>
                    <a:bodyPr/>
                    <a:lstStyle/>
                    <a:p>
                      <a:pPr>
                        <a:spcBef>
                          <a:spcPts val="400"/>
                        </a:spcBef>
                        <a:spcAft>
                          <a:spcPts val="400"/>
                        </a:spcAft>
                      </a:pPr>
                      <a:r>
                        <a:rPr lang="en-GB" sz="1400" b="0" dirty="0" smtClean="0">
                          <a:solidFill>
                            <a:schemeClr val="bg1"/>
                          </a:solidFill>
                        </a:rPr>
                        <a:t>Publication of plans</a:t>
                      </a:r>
                      <a:endParaRPr lang="en-GB" sz="1400" b="0" dirty="0">
                        <a:solidFill>
                          <a:schemeClr val="bg1"/>
                        </a:solidFill>
                      </a:endParaRPr>
                    </a:p>
                  </a:txBody>
                  <a:tcPr>
                    <a:solidFill>
                      <a:schemeClr val="bg2"/>
                    </a:solidFill>
                  </a:tcPr>
                </a:tc>
                <a:tc>
                  <a:txBody>
                    <a:bodyPr/>
                    <a:lstStyle/>
                    <a:p>
                      <a:pPr marL="342900" indent="-342900" algn="l" defTabSz="914400" rtl="0" eaLnBrk="1" latinLnBrk="0" hangingPunct="1">
                        <a:spcBef>
                          <a:spcPts val="400"/>
                        </a:spcBef>
                        <a:spcAft>
                          <a:spcPts val="400"/>
                        </a:spcAft>
                        <a:buFont typeface="Arial" panose="020B0604020202020204" pitchFamily="34" charset="0"/>
                        <a:buChar char="•"/>
                      </a:pPr>
                      <a:r>
                        <a:rPr lang="en-GB" sz="1400" b="0" kern="1200" dirty="0" smtClean="0">
                          <a:solidFill>
                            <a:schemeClr val="bg1"/>
                          </a:solidFill>
                          <a:latin typeface="+mn-lt"/>
                          <a:ea typeface="+mn-ea"/>
                          <a:cs typeface="+mn-cs"/>
                        </a:rPr>
                        <a:t>Water companies have published</a:t>
                      </a:r>
                      <a:r>
                        <a:rPr lang="en-GB" sz="1400" b="0" kern="1200" baseline="0" dirty="0" smtClean="0">
                          <a:solidFill>
                            <a:schemeClr val="bg1"/>
                          </a:solidFill>
                          <a:latin typeface="+mn-lt"/>
                          <a:ea typeface="+mn-ea"/>
                          <a:cs typeface="+mn-cs"/>
                        </a:rPr>
                        <a:t> online full business plans and suites of supporting documents and data tables (with only limited redactions)</a:t>
                      </a:r>
                      <a:endParaRPr lang="en-GB" sz="1400" b="0" kern="1200" dirty="0">
                        <a:solidFill>
                          <a:schemeClr val="bg1"/>
                        </a:solidFill>
                        <a:latin typeface="+mn-lt"/>
                        <a:ea typeface="+mn-ea"/>
                        <a:cs typeface="+mn-cs"/>
                      </a:endParaRPr>
                    </a:p>
                  </a:txBody>
                  <a:tcPr>
                    <a:solidFill>
                      <a:schemeClr val="bg2"/>
                    </a:solidFill>
                  </a:tcPr>
                </a:tc>
              </a:tr>
            </a:tbl>
          </a:graphicData>
        </a:graphic>
      </p:graphicFrame>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58</a:t>
            </a:fld>
            <a:endParaRPr lang="en-GB" dirty="0"/>
          </a:p>
        </p:txBody>
      </p:sp>
    </p:spTree>
    <p:extLst>
      <p:ext uri="{BB962C8B-B14F-4D97-AF65-F5344CB8AC3E}">
        <p14:creationId xmlns:p14="http://schemas.microsoft.com/office/powerpoint/2010/main" val="2664275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7127"/>
            <a:ext cx="6625084" cy="565150"/>
          </a:xfrm>
        </p:spPr>
        <p:txBody>
          <a:bodyPr/>
          <a:lstStyle/>
          <a:p>
            <a:r>
              <a:rPr lang="en-GB" dirty="0" smtClean="0"/>
              <a:t>Ofwat’s nine test areas</a:t>
            </a:r>
            <a:endParaRPr lang="en-GB" dirty="0"/>
          </a:p>
        </p:txBody>
      </p:sp>
      <p:sp>
        <p:nvSpPr>
          <p:cNvPr id="3" name="Content Placeholder 2"/>
          <p:cNvSpPr>
            <a:spLocks noGrp="1"/>
          </p:cNvSpPr>
          <p:nvPr>
            <p:ph idx="1"/>
          </p:nvPr>
        </p:nvSpPr>
        <p:spPr>
          <a:xfrm>
            <a:off x="179512" y="1624032"/>
            <a:ext cx="8542660" cy="4749800"/>
          </a:xfrm>
        </p:spPr>
        <p:txBody>
          <a:bodyPr/>
          <a:lstStyle/>
          <a:p>
            <a:pPr marL="457200" indent="-457200">
              <a:spcAft>
                <a:spcPts val="1200"/>
              </a:spcAft>
              <a:buFont typeface="+mj-lt"/>
              <a:buAutoNum type="arabicPeriod"/>
            </a:pPr>
            <a:r>
              <a:rPr lang="en-GB" sz="1800" dirty="0" smtClean="0"/>
              <a:t>Engaging customers</a:t>
            </a:r>
          </a:p>
          <a:p>
            <a:pPr marL="457200" indent="-457200">
              <a:spcAft>
                <a:spcPts val="1200"/>
              </a:spcAft>
              <a:buFont typeface="+mj-lt"/>
              <a:buAutoNum type="arabicPeriod"/>
            </a:pPr>
            <a:r>
              <a:rPr lang="en-GB" sz="1800" dirty="0" smtClean="0"/>
              <a:t>Addressing </a:t>
            </a:r>
            <a:r>
              <a:rPr lang="en-GB" sz="1800" dirty="0"/>
              <a:t>affordability and </a:t>
            </a:r>
            <a:r>
              <a:rPr lang="en-GB" sz="1800" dirty="0" smtClean="0"/>
              <a:t>vulnerability</a:t>
            </a:r>
          </a:p>
          <a:p>
            <a:pPr marL="457200" indent="-457200">
              <a:spcAft>
                <a:spcPts val="1200"/>
              </a:spcAft>
              <a:buFont typeface="+mj-lt"/>
              <a:buAutoNum type="arabicPeriod"/>
            </a:pPr>
            <a:r>
              <a:rPr lang="en-GB" sz="1800" dirty="0" smtClean="0"/>
              <a:t>Delivering </a:t>
            </a:r>
            <a:r>
              <a:rPr lang="en-GB" sz="1800" dirty="0"/>
              <a:t>outcomes for </a:t>
            </a:r>
            <a:r>
              <a:rPr lang="en-GB" sz="1800" dirty="0" smtClean="0"/>
              <a:t>customers</a:t>
            </a:r>
          </a:p>
          <a:p>
            <a:pPr marL="457200" indent="-457200">
              <a:spcAft>
                <a:spcPts val="1200"/>
              </a:spcAft>
              <a:buFont typeface="+mj-lt"/>
              <a:buAutoNum type="arabicPeriod"/>
            </a:pPr>
            <a:r>
              <a:rPr lang="en-GB" sz="1800" dirty="0" smtClean="0"/>
              <a:t>Securing </a:t>
            </a:r>
            <a:r>
              <a:rPr lang="en-GB" sz="1800" dirty="0"/>
              <a:t>long-term </a:t>
            </a:r>
            <a:r>
              <a:rPr lang="en-GB" sz="1800" dirty="0" smtClean="0"/>
              <a:t>resilience</a:t>
            </a:r>
          </a:p>
          <a:p>
            <a:pPr marL="457200" indent="-457200">
              <a:spcAft>
                <a:spcPts val="1200"/>
              </a:spcAft>
              <a:buFont typeface="+mj-lt"/>
              <a:buAutoNum type="arabicPeriod"/>
            </a:pPr>
            <a:r>
              <a:rPr lang="en-GB" sz="1800" dirty="0" smtClean="0"/>
              <a:t>Targeted </a:t>
            </a:r>
            <a:r>
              <a:rPr lang="en-GB" sz="1800" dirty="0"/>
              <a:t>controls, markets and </a:t>
            </a:r>
            <a:r>
              <a:rPr lang="en-GB" sz="1800" dirty="0" smtClean="0"/>
              <a:t>innovation</a:t>
            </a:r>
          </a:p>
          <a:p>
            <a:pPr marL="457200" indent="-457200">
              <a:spcAft>
                <a:spcPts val="1200"/>
              </a:spcAft>
              <a:buFont typeface="+mj-lt"/>
              <a:buAutoNum type="arabicPeriod"/>
            </a:pPr>
            <a:r>
              <a:rPr lang="en-GB" sz="1800" dirty="0" smtClean="0"/>
              <a:t>Securing </a:t>
            </a:r>
            <a:r>
              <a:rPr lang="en-GB" sz="1800" dirty="0"/>
              <a:t>cost </a:t>
            </a:r>
            <a:r>
              <a:rPr lang="en-GB" sz="1800" dirty="0" smtClean="0"/>
              <a:t>efficiency</a:t>
            </a:r>
          </a:p>
          <a:p>
            <a:pPr marL="457200" indent="-457200">
              <a:spcAft>
                <a:spcPts val="1200"/>
              </a:spcAft>
              <a:buFont typeface="+mj-lt"/>
              <a:buAutoNum type="arabicPeriod"/>
            </a:pPr>
            <a:r>
              <a:rPr lang="en-GB" sz="1800" dirty="0" smtClean="0"/>
              <a:t>Aligning </a:t>
            </a:r>
            <a:r>
              <a:rPr lang="en-GB" sz="1800" dirty="0"/>
              <a:t>risk and </a:t>
            </a:r>
            <a:r>
              <a:rPr lang="en-GB" sz="1800" dirty="0" smtClean="0"/>
              <a:t>return</a:t>
            </a:r>
          </a:p>
          <a:p>
            <a:pPr marL="457200" indent="-457200">
              <a:spcAft>
                <a:spcPts val="1200"/>
              </a:spcAft>
              <a:buFont typeface="+mj-lt"/>
              <a:buAutoNum type="arabicPeriod"/>
            </a:pPr>
            <a:r>
              <a:rPr lang="en-GB" sz="1800" dirty="0" smtClean="0"/>
              <a:t>Accounting </a:t>
            </a:r>
            <a:r>
              <a:rPr lang="en-GB" sz="1800" dirty="0"/>
              <a:t>for past </a:t>
            </a:r>
            <a:r>
              <a:rPr lang="en-GB" sz="1800" dirty="0" smtClean="0"/>
              <a:t>delivery</a:t>
            </a:r>
          </a:p>
          <a:p>
            <a:pPr marL="457200" indent="-457200">
              <a:spcAft>
                <a:spcPts val="1200"/>
              </a:spcAft>
              <a:buFont typeface="+mj-lt"/>
              <a:buAutoNum type="arabicPeriod"/>
            </a:pPr>
            <a:r>
              <a:rPr lang="en-GB" sz="1800" dirty="0" smtClean="0"/>
              <a:t>Securing </a:t>
            </a:r>
            <a:r>
              <a:rPr lang="en-GB" sz="1800" dirty="0"/>
              <a:t>confidence and assurance</a:t>
            </a:r>
            <a:endParaRPr lang="en-GB" sz="1800" b="1" dirty="0" smtClean="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59</a:t>
            </a:fld>
            <a:endParaRPr lang="en-GB" dirty="0"/>
          </a:p>
        </p:txBody>
      </p:sp>
      <p:sp>
        <p:nvSpPr>
          <p:cNvPr id="7" name="Cloud Callout 6"/>
          <p:cNvSpPr/>
          <p:nvPr/>
        </p:nvSpPr>
        <p:spPr>
          <a:xfrm>
            <a:off x="5767005" y="1844824"/>
            <a:ext cx="2781837" cy="1800200"/>
          </a:xfrm>
          <a:prstGeom prst="cloudCallout">
            <a:avLst>
              <a:gd name="adj1" fmla="val -32639"/>
              <a:gd name="adj2" fmla="val 86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084168" y="2283259"/>
            <a:ext cx="1872208" cy="923330"/>
          </a:xfrm>
          <a:prstGeom prst="rect">
            <a:avLst/>
          </a:prstGeom>
          <a:noFill/>
        </p:spPr>
        <p:txBody>
          <a:bodyPr wrap="square" rtlCol="0">
            <a:spAutoFit/>
          </a:bodyPr>
          <a:lstStyle/>
          <a:p>
            <a:pPr algn="ctr"/>
            <a:r>
              <a:rPr lang="en-GB" b="1" dirty="0" smtClean="0">
                <a:solidFill>
                  <a:srgbClr val="669900"/>
                </a:solidFill>
              </a:rPr>
              <a:t>How applicable are these to the TSO?</a:t>
            </a:r>
            <a:endParaRPr lang="en-GB" b="1" dirty="0">
              <a:solidFill>
                <a:srgbClr val="669900"/>
              </a:solidFill>
            </a:endParaRPr>
          </a:p>
        </p:txBody>
      </p:sp>
    </p:spTree>
    <p:extLst>
      <p:ext uri="{BB962C8B-B14F-4D97-AF65-F5344CB8AC3E}">
        <p14:creationId xmlns:p14="http://schemas.microsoft.com/office/powerpoint/2010/main" val="20719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5" y="260648"/>
            <a:ext cx="6505575" cy="565150"/>
          </a:xfrm>
        </p:spPr>
        <p:txBody>
          <a:bodyPr/>
          <a:lstStyle/>
          <a:p>
            <a:r>
              <a:rPr lang="en-GB" dirty="0"/>
              <a:t>SECG </a:t>
            </a:r>
            <a:r>
              <a:rPr lang="en-GB" dirty="0" smtClean="0"/>
              <a:t>during </a:t>
            </a:r>
            <a:r>
              <a:rPr lang="en-GB" dirty="0"/>
              <a:t>business plan development and submission</a:t>
            </a:r>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1909406"/>
              </p:ext>
            </p:extLst>
          </p:nvPr>
        </p:nvGraphicFramePr>
        <p:xfrm>
          <a:off x="96199" y="1690214"/>
          <a:ext cx="8928010" cy="4664705"/>
        </p:xfrm>
        <a:graphic>
          <a:graphicData uri="http://schemas.openxmlformats.org/drawingml/2006/table">
            <a:tbl>
              <a:tblPr firstRow="1" bandRow="1">
                <a:tableStyleId>{5C22544A-7EE6-4342-B048-85BDC9FD1C3A}</a:tableStyleId>
              </a:tblPr>
              <a:tblGrid>
                <a:gridCol w="1110193"/>
                <a:gridCol w="3630301"/>
                <a:gridCol w="4187516"/>
              </a:tblGrid>
              <a:tr h="141029">
                <a:tc>
                  <a:txBody>
                    <a:bodyPr/>
                    <a:lstStyle/>
                    <a:p>
                      <a:r>
                        <a:rPr lang="en-GB" sz="1050" b="1" kern="1200" dirty="0" smtClean="0">
                          <a:solidFill>
                            <a:schemeClr val="bg1"/>
                          </a:solidFill>
                          <a:latin typeface="+mn-lt"/>
                          <a:ea typeface="+mn-ea"/>
                          <a:cs typeface="+mn-cs"/>
                        </a:rPr>
                        <a:t>Area</a:t>
                      </a:r>
                      <a:endParaRPr lang="en-GB" sz="1050" b="1" kern="1200" dirty="0">
                        <a:solidFill>
                          <a:schemeClr val="bg1"/>
                        </a:solidFill>
                        <a:latin typeface="+mn-lt"/>
                        <a:ea typeface="+mn-ea"/>
                        <a:cs typeface="+mn-cs"/>
                      </a:endParaRPr>
                    </a:p>
                  </a:txBody>
                  <a:tcPr>
                    <a:solidFill>
                      <a:schemeClr val="bg2"/>
                    </a:solidFill>
                  </a:tcPr>
                </a:tc>
                <a:tc>
                  <a:txBody>
                    <a:bodyPr/>
                    <a:lstStyle/>
                    <a:p>
                      <a:r>
                        <a:rPr lang="en-GB" sz="1050" b="1" kern="1200" dirty="0" smtClean="0">
                          <a:solidFill>
                            <a:schemeClr val="bg1"/>
                          </a:solidFill>
                          <a:latin typeface="+mn-lt"/>
                          <a:ea typeface="+mn-ea"/>
                          <a:cs typeface="+mn-cs"/>
                        </a:rPr>
                        <a:t>Precedent</a:t>
                      </a:r>
                      <a:endParaRPr lang="en-GB" sz="1050" b="1" kern="1200" dirty="0">
                        <a:solidFill>
                          <a:schemeClr val="bg1"/>
                        </a:solidFill>
                        <a:latin typeface="+mn-lt"/>
                        <a:ea typeface="+mn-ea"/>
                        <a:cs typeface="+mn-cs"/>
                      </a:endParaRPr>
                    </a:p>
                  </a:txBody>
                  <a:tcPr>
                    <a:solidFill>
                      <a:schemeClr val="bg2"/>
                    </a:solidFill>
                  </a:tcPr>
                </a:tc>
                <a:tc>
                  <a:txBody>
                    <a:bodyPr/>
                    <a:lstStyle/>
                    <a:p>
                      <a:r>
                        <a:rPr lang="en-GB" sz="1050" b="1" kern="1200" baseline="0" dirty="0" smtClean="0">
                          <a:solidFill>
                            <a:schemeClr val="bg1"/>
                          </a:solidFill>
                          <a:latin typeface="+mn-lt"/>
                          <a:ea typeface="+mn-ea"/>
                          <a:cs typeface="+mn-cs"/>
                        </a:rPr>
                        <a:t>Suggestions and questions for SECG</a:t>
                      </a:r>
                      <a:endParaRPr lang="en-GB" sz="1050" b="1" kern="1200" dirty="0">
                        <a:solidFill>
                          <a:schemeClr val="bg1"/>
                        </a:solidFill>
                        <a:latin typeface="+mn-lt"/>
                        <a:ea typeface="+mn-ea"/>
                        <a:cs typeface="+mn-cs"/>
                      </a:endParaRPr>
                    </a:p>
                  </a:txBody>
                  <a:tcPr>
                    <a:solidFill>
                      <a:schemeClr val="bg2"/>
                    </a:solidFill>
                  </a:tcPr>
                </a:tc>
              </a:tr>
              <a:tr h="917610">
                <a:tc>
                  <a:txBody>
                    <a:bodyPr/>
                    <a:lstStyle/>
                    <a:p>
                      <a:r>
                        <a:rPr lang="en-GB" sz="1050" b="0" kern="1200" dirty="0" smtClean="0">
                          <a:solidFill>
                            <a:schemeClr val="bg1"/>
                          </a:solidFill>
                          <a:latin typeface="+mn-lt"/>
                          <a:ea typeface="+mn-ea"/>
                          <a:cs typeface="+mn-cs"/>
                        </a:rPr>
                        <a:t>Process</a:t>
                      </a:r>
                      <a:endParaRPr lang="en-GB" sz="1050" b="0" kern="1200" dirty="0">
                        <a:solidFill>
                          <a:schemeClr val="bg1"/>
                        </a:solidFill>
                        <a:latin typeface="+mn-lt"/>
                        <a:ea typeface="+mn-ea"/>
                        <a:cs typeface="+mn-cs"/>
                      </a:endParaRPr>
                    </a:p>
                  </a:txBody>
                  <a:tcPr>
                    <a:solidFill>
                      <a:schemeClr val="bg2"/>
                    </a:solidFill>
                  </a:tcPr>
                </a:tc>
                <a:tc>
                  <a:txBody>
                    <a:bodyPr/>
                    <a:lstStyle/>
                    <a:p>
                      <a:r>
                        <a:rPr lang="en-GB" sz="1050" b="0" kern="1200" dirty="0" smtClean="0">
                          <a:solidFill>
                            <a:schemeClr val="bg1"/>
                          </a:solidFill>
                          <a:latin typeface="+mn-lt"/>
                          <a:ea typeface="+mn-ea"/>
                          <a:cs typeface="+mn-cs"/>
                        </a:rPr>
                        <a:t>Ofgem example</a:t>
                      </a:r>
                      <a:r>
                        <a:rPr lang="en-GB" sz="1050" b="0" kern="1200" baseline="0" dirty="0" smtClean="0">
                          <a:solidFill>
                            <a:schemeClr val="bg1"/>
                          </a:solidFill>
                          <a:latin typeface="+mn-lt"/>
                          <a:ea typeface="+mn-ea"/>
                          <a:cs typeface="+mn-cs"/>
                        </a:rPr>
                        <a:t>:</a:t>
                      </a:r>
                    </a:p>
                    <a:p>
                      <a:pPr marL="171450" indent="-171450">
                        <a:buFont typeface="Arial" panose="020B0604020202020204" pitchFamily="34" charset="0"/>
                        <a:buChar char="•"/>
                      </a:pPr>
                      <a:r>
                        <a:rPr lang="en-GB" sz="1050" b="0" kern="1200" baseline="0" dirty="0" smtClean="0">
                          <a:solidFill>
                            <a:schemeClr val="bg1"/>
                          </a:solidFill>
                          <a:latin typeface="+mn-lt"/>
                          <a:ea typeface="+mn-ea"/>
                          <a:cs typeface="+mn-cs"/>
                        </a:rPr>
                        <a:t>G</a:t>
                      </a:r>
                      <a:r>
                        <a:rPr lang="en-GB" sz="1050" b="0" kern="1200" dirty="0" smtClean="0">
                          <a:solidFill>
                            <a:schemeClr val="bg1"/>
                          </a:solidFill>
                          <a:latin typeface="+mn-lt"/>
                          <a:ea typeface="+mn-ea"/>
                          <a:cs typeface="+mn-cs"/>
                        </a:rPr>
                        <a:t>roup chair and regulated</a:t>
                      </a:r>
                      <a:r>
                        <a:rPr lang="en-GB" sz="1050" b="0" kern="1200" baseline="0" dirty="0" smtClean="0">
                          <a:solidFill>
                            <a:schemeClr val="bg1"/>
                          </a:solidFill>
                          <a:latin typeface="+mn-lt"/>
                          <a:ea typeface="+mn-ea"/>
                          <a:cs typeface="+mn-cs"/>
                        </a:rPr>
                        <a:t> company</a:t>
                      </a:r>
                      <a:r>
                        <a:rPr lang="en-GB" sz="1050" b="0" kern="1200" dirty="0" smtClean="0">
                          <a:solidFill>
                            <a:schemeClr val="bg1"/>
                          </a:solidFill>
                          <a:latin typeface="+mn-lt"/>
                          <a:ea typeface="+mn-ea"/>
                          <a:cs typeface="+mn-cs"/>
                        </a:rPr>
                        <a:t> consider meeting frequency</a:t>
                      </a:r>
                      <a:r>
                        <a:rPr lang="en-GB" sz="1050" b="0" kern="1200" baseline="0" dirty="0" smtClean="0">
                          <a:solidFill>
                            <a:schemeClr val="bg1"/>
                          </a:solidFill>
                          <a:latin typeface="+mn-lt"/>
                          <a:ea typeface="+mn-ea"/>
                          <a:cs typeface="+mn-cs"/>
                        </a:rPr>
                        <a:t> </a:t>
                      </a:r>
                    </a:p>
                    <a:p>
                      <a:pPr marL="171450" indent="-171450">
                        <a:buFont typeface="Arial" panose="020B0604020202020204" pitchFamily="34" charset="0"/>
                        <a:buChar char="•"/>
                      </a:pPr>
                      <a:r>
                        <a:rPr lang="en-GB" sz="1050" b="0" kern="1200" baseline="0" dirty="0" smtClean="0">
                          <a:solidFill>
                            <a:schemeClr val="bg1"/>
                          </a:solidFill>
                          <a:latin typeface="+mn-lt"/>
                          <a:ea typeface="+mn-ea"/>
                          <a:cs typeface="+mn-cs"/>
                        </a:rPr>
                        <a:t>Company design’s and runs its programme to allow challenge (Ofgem provide some guidance on related high level expectations on company role)</a:t>
                      </a:r>
                    </a:p>
                  </a:txBody>
                  <a:tcPr>
                    <a:solidFill>
                      <a:schemeClr val="bg2"/>
                    </a:solidFill>
                  </a:tcPr>
                </a:tc>
                <a:tc>
                  <a:txBody>
                    <a:bodyPr/>
                    <a:lstStyle/>
                    <a:p>
                      <a:r>
                        <a:rPr lang="en-GB" sz="1050" b="0" kern="1200" baseline="0" dirty="0" smtClean="0">
                          <a:solidFill>
                            <a:schemeClr val="bg1"/>
                          </a:solidFill>
                          <a:latin typeface="+mn-lt"/>
                          <a:ea typeface="+mn-ea"/>
                          <a:cs typeface="+mn-cs"/>
                        </a:rPr>
                        <a:t>Meeting frequency proposed by SONI with input from other SECG participants, and view from UR?</a:t>
                      </a:r>
                    </a:p>
                    <a:p>
                      <a:endParaRPr lang="en-GB" sz="1050" b="0" kern="1200" baseline="0" dirty="0" smtClean="0">
                        <a:solidFill>
                          <a:schemeClr val="bg1"/>
                        </a:solidFill>
                        <a:latin typeface="+mn-lt"/>
                        <a:ea typeface="+mn-ea"/>
                        <a:cs typeface="+mn-cs"/>
                      </a:endParaRPr>
                    </a:p>
                    <a:p>
                      <a:r>
                        <a:rPr lang="en-GB" sz="1050" b="0" kern="1200" baseline="0" dirty="0" smtClean="0">
                          <a:solidFill>
                            <a:schemeClr val="bg1"/>
                          </a:solidFill>
                          <a:latin typeface="+mn-lt"/>
                          <a:ea typeface="+mn-ea"/>
                          <a:cs typeface="+mn-cs"/>
                        </a:rPr>
                        <a:t>SONI responsible for design and running programme (input on needs from other SECG members with </a:t>
                      </a:r>
                      <a:r>
                        <a:rPr kumimoji="0" lang="en-GB" sz="1050" b="0" i="0" u="none" strike="noStrike" kern="1200" cap="none" spc="0" normalizeH="0" baseline="0" noProof="0" dirty="0" smtClean="0">
                          <a:ln>
                            <a:noFill/>
                          </a:ln>
                          <a:solidFill>
                            <a:prstClr val="white"/>
                          </a:solidFill>
                          <a:effectLst/>
                          <a:uLnTx/>
                          <a:uFillTx/>
                          <a:latin typeface="+mn-lt"/>
                          <a:ea typeface="+mn-ea"/>
                          <a:cs typeface="+mn-cs"/>
                        </a:rPr>
                        <a:t>high level expectations from UR</a:t>
                      </a:r>
                      <a:r>
                        <a:rPr lang="en-GB" sz="1050" b="0" kern="1200" baseline="0" dirty="0" smtClean="0">
                          <a:solidFill>
                            <a:schemeClr val="bg1"/>
                          </a:solidFill>
                          <a:latin typeface="+mn-lt"/>
                          <a:ea typeface="+mn-ea"/>
                          <a:cs typeface="+mn-cs"/>
                        </a:rPr>
                        <a:t>)?</a:t>
                      </a:r>
                    </a:p>
                    <a:p>
                      <a:endParaRPr lang="en-GB" sz="1050" b="0" kern="1200" baseline="0" dirty="0" smtClean="0">
                        <a:solidFill>
                          <a:schemeClr val="bg1"/>
                        </a:solidFill>
                        <a:latin typeface="+mn-lt"/>
                        <a:ea typeface="+mn-ea"/>
                        <a:cs typeface="+mn-cs"/>
                      </a:endParaRPr>
                    </a:p>
                  </a:txBody>
                  <a:tcPr>
                    <a:solidFill>
                      <a:schemeClr val="bg2"/>
                    </a:solidFill>
                  </a:tcPr>
                </a:tc>
              </a:tr>
              <a:tr h="1412480">
                <a:tc>
                  <a:txBody>
                    <a:bodyPr/>
                    <a:lstStyle/>
                    <a:p>
                      <a:r>
                        <a:rPr lang="en-GB" sz="1050" b="0" kern="1200" dirty="0" smtClean="0">
                          <a:solidFill>
                            <a:schemeClr val="bg1"/>
                          </a:solidFill>
                          <a:latin typeface="+mn-lt"/>
                          <a:ea typeface="+mn-ea"/>
                          <a:cs typeface="+mn-cs"/>
                        </a:rPr>
                        <a:t>Process</a:t>
                      </a:r>
                    </a:p>
                    <a:p>
                      <a:endParaRPr lang="en-GB" sz="1050" b="0" kern="1200" dirty="0" smtClean="0">
                        <a:solidFill>
                          <a:schemeClr val="bg1"/>
                        </a:solidFill>
                        <a:latin typeface="+mn-lt"/>
                        <a:ea typeface="+mn-ea"/>
                        <a:cs typeface="+mn-cs"/>
                      </a:endParaRPr>
                    </a:p>
                  </a:txBody>
                  <a:tcPr>
                    <a:solidFill>
                      <a:schemeClr val="bg2"/>
                    </a:solidFill>
                  </a:tcPr>
                </a:tc>
                <a:tc>
                  <a:txBody>
                    <a:bodyPr/>
                    <a:lstStyle/>
                    <a:p>
                      <a:r>
                        <a:rPr lang="en-GB" sz="1050" b="0" kern="1200" dirty="0" smtClean="0">
                          <a:solidFill>
                            <a:schemeClr val="bg1"/>
                          </a:solidFill>
                          <a:latin typeface="+mn-lt"/>
                          <a:ea typeface="+mn-ea"/>
                          <a:cs typeface="+mn-cs"/>
                        </a:rPr>
                        <a:t>Ofgem example:</a:t>
                      </a:r>
                    </a:p>
                    <a:p>
                      <a:pPr marL="171450" indent="-171450">
                        <a:buFont typeface="Arial" panose="020B0604020202020204" pitchFamily="34" charset="0"/>
                        <a:buChar char="•"/>
                      </a:pPr>
                      <a:r>
                        <a:rPr lang="en-GB" sz="1050" b="0" kern="1200" baseline="0" dirty="0" smtClean="0">
                          <a:solidFill>
                            <a:schemeClr val="bg1"/>
                          </a:solidFill>
                          <a:latin typeface="+mn-lt"/>
                          <a:ea typeface="+mn-ea"/>
                          <a:cs typeface="+mn-cs"/>
                        </a:rPr>
                        <a:t>‘User group’: report submitted by group chair to Ofgem at business plan submission point.</a:t>
                      </a:r>
                      <a:r>
                        <a:rPr kumimoji="0" lang="en-GB" sz="1050" b="0" i="0" u="none" strike="noStrike" kern="1200" cap="none" spc="0" normalizeH="0" baseline="0" noProof="0" dirty="0" smtClean="0">
                          <a:ln>
                            <a:noFill/>
                          </a:ln>
                          <a:solidFill>
                            <a:prstClr val="white"/>
                          </a:solidFill>
                          <a:effectLst/>
                          <a:uLnTx/>
                          <a:uFillTx/>
                          <a:latin typeface="+mn-lt"/>
                          <a:ea typeface="+mn-ea"/>
                          <a:cs typeface="+mn-cs"/>
                        </a:rPr>
                        <a:t> Ofgem then publishes </a:t>
                      </a:r>
                      <a:endParaRPr lang="en-GB" sz="1050" b="0" kern="1200" baseline="0" dirty="0" smtClean="0">
                        <a:solidFill>
                          <a:schemeClr val="bg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kern="1200" baseline="0" dirty="0" smtClean="0">
                          <a:solidFill>
                            <a:schemeClr val="bg1"/>
                          </a:solidFill>
                          <a:latin typeface="+mn-lt"/>
                          <a:ea typeface="+mn-ea"/>
                          <a:cs typeface="+mn-cs"/>
                        </a:rPr>
                        <a:t>‘Consumer group’: report submitted by group chair to Ofgem after group reviews final business plan. Ofgem then publishes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kern="1200" baseline="0" dirty="0" smtClean="0">
                          <a:solidFill>
                            <a:schemeClr val="bg1"/>
                          </a:solidFill>
                          <a:latin typeface="+mn-lt"/>
                          <a:ea typeface="+mn-ea"/>
                          <a:cs typeface="+mn-cs"/>
                        </a:rPr>
                        <a:t>Open hearing after business plan submission for groups, company, public (e.g. to voice points of contention)</a:t>
                      </a:r>
                      <a:endParaRPr lang="en-GB" sz="1050" b="0" kern="1200" dirty="0">
                        <a:solidFill>
                          <a:schemeClr val="bg1"/>
                        </a:solidFill>
                        <a:latin typeface="+mn-lt"/>
                        <a:ea typeface="+mn-ea"/>
                        <a:cs typeface="+mn-cs"/>
                      </a:endParaRPr>
                    </a:p>
                  </a:txBody>
                  <a:tcPr>
                    <a:solidFill>
                      <a:schemeClr val="bg2"/>
                    </a:solidFill>
                  </a:tcPr>
                </a:tc>
                <a:tc>
                  <a:txBody>
                    <a:bodyPr/>
                    <a:lstStyle/>
                    <a:p>
                      <a:r>
                        <a:rPr lang="en-GB" sz="1050" b="0" kern="1200" dirty="0" smtClean="0">
                          <a:solidFill>
                            <a:schemeClr val="bg1"/>
                          </a:solidFill>
                          <a:latin typeface="+mn-lt"/>
                          <a:ea typeface="+mn-ea"/>
                          <a:cs typeface="+mn-cs"/>
                        </a:rPr>
                        <a:t>SECG</a:t>
                      </a:r>
                      <a:r>
                        <a:rPr lang="en-GB" sz="1050" b="0" kern="1200" baseline="0" dirty="0" smtClean="0">
                          <a:solidFill>
                            <a:schemeClr val="bg1"/>
                          </a:solidFill>
                          <a:latin typeface="+mn-lt"/>
                          <a:ea typeface="+mn-ea"/>
                          <a:cs typeface="+mn-cs"/>
                        </a:rPr>
                        <a:t> chair/UR</a:t>
                      </a:r>
                      <a:r>
                        <a:rPr lang="en-GB" sz="1050" b="0" kern="1200" dirty="0" smtClean="0">
                          <a:solidFill>
                            <a:schemeClr val="bg1"/>
                          </a:solidFill>
                          <a:latin typeface="+mn-lt"/>
                          <a:ea typeface="+mn-ea"/>
                          <a:cs typeface="+mn-cs"/>
                        </a:rPr>
                        <a:t> to:</a:t>
                      </a:r>
                    </a:p>
                    <a:p>
                      <a:pPr marL="171450" indent="-171450">
                        <a:buFont typeface="Arial" panose="020B0604020202020204" pitchFamily="34" charset="0"/>
                        <a:buChar char="•"/>
                      </a:pPr>
                      <a:r>
                        <a:rPr lang="en-GB" sz="1050" b="0" kern="1200" baseline="0" dirty="0" smtClean="0">
                          <a:solidFill>
                            <a:schemeClr val="bg1"/>
                          </a:solidFill>
                          <a:latin typeface="+mn-lt"/>
                          <a:ea typeface="+mn-ea"/>
                          <a:cs typeface="+mn-cs"/>
                        </a:rPr>
                        <a:t>Record findings and then publish findings at business plan submission?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smtClean="0">
                          <a:ln>
                            <a:noFill/>
                          </a:ln>
                          <a:solidFill>
                            <a:prstClr val="white"/>
                          </a:solidFill>
                          <a:effectLst/>
                          <a:uLnTx/>
                          <a:uFillTx/>
                          <a:latin typeface="+mn-lt"/>
                          <a:ea typeface="+mn-ea"/>
                          <a:cs typeface="+mn-cs"/>
                        </a:rPr>
                        <a:t>listen to and record points of contention after business plan submission?</a:t>
                      </a:r>
                      <a:endParaRPr lang="en-GB" sz="1050" b="0" kern="1200" baseline="0" dirty="0" smtClean="0">
                        <a:solidFill>
                          <a:schemeClr val="bg1"/>
                        </a:solidFill>
                        <a:latin typeface="+mn-lt"/>
                        <a:ea typeface="+mn-ea"/>
                        <a:cs typeface="+mn-cs"/>
                      </a:endParaRPr>
                    </a:p>
                    <a:p>
                      <a:pPr marL="171450" indent="-171450">
                        <a:buFont typeface="Arial" panose="020B0604020202020204" pitchFamily="34" charset="0"/>
                        <a:buChar char="•"/>
                      </a:pPr>
                      <a:r>
                        <a:rPr lang="en-GB" sz="1050" b="0" kern="1200" baseline="0" dirty="0" smtClean="0">
                          <a:solidFill>
                            <a:schemeClr val="bg1"/>
                          </a:solidFill>
                          <a:latin typeface="+mn-lt"/>
                          <a:ea typeface="+mn-ea"/>
                          <a:cs typeface="+mn-cs"/>
                        </a:rPr>
                        <a:t>SECG chair then updates and publishes updated version?</a:t>
                      </a:r>
                    </a:p>
                  </a:txBody>
                  <a:tcPr>
                    <a:solidFill>
                      <a:schemeClr val="bg2"/>
                    </a:solidFill>
                  </a:tcPr>
                </a:tc>
              </a:tr>
              <a:tr h="527045">
                <a:tc rowSpan="3">
                  <a:txBody>
                    <a:bodyPr/>
                    <a:lstStyle/>
                    <a:p>
                      <a:endParaRPr lang="en-GB" sz="1050" b="0" kern="1200" dirty="0">
                        <a:solidFill>
                          <a:schemeClr val="bg1"/>
                        </a:solidFill>
                        <a:latin typeface="+mn-lt"/>
                        <a:ea typeface="+mn-ea"/>
                        <a:cs typeface="+mn-cs"/>
                      </a:endParaRPr>
                    </a:p>
                    <a:p>
                      <a:r>
                        <a:rPr lang="en-GB" sz="1050" b="0" kern="1200" dirty="0" smtClean="0">
                          <a:solidFill>
                            <a:schemeClr val="bg1"/>
                          </a:solidFill>
                          <a:latin typeface="+mn-lt"/>
                          <a:ea typeface="+mn-ea"/>
                          <a:cs typeface="+mn-cs"/>
                        </a:rPr>
                        <a:t>Governance</a:t>
                      </a:r>
                      <a:r>
                        <a:rPr lang="en-GB" sz="1050" b="0" kern="1200" baseline="0" dirty="0" smtClean="0">
                          <a:solidFill>
                            <a:schemeClr val="bg1"/>
                          </a:solidFill>
                          <a:latin typeface="+mn-lt"/>
                          <a:ea typeface="+mn-ea"/>
                          <a:cs typeface="+mn-cs"/>
                        </a:rPr>
                        <a:t> and independence</a:t>
                      </a:r>
                      <a:endParaRPr lang="en-GB" sz="1050" b="0" kern="1200" dirty="0">
                        <a:solidFill>
                          <a:schemeClr val="bg1"/>
                        </a:solidFill>
                        <a:latin typeface="+mn-lt"/>
                        <a:ea typeface="+mn-ea"/>
                        <a:cs typeface="+mn-cs"/>
                      </a:endParaRPr>
                    </a:p>
                  </a:txBody>
                  <a:tcPr>
                    <a:solidFill>
                      <a:schemeClr val="bg2"/>
                    </a:solidFill>
                  </a:tcPr>
                </a:tc>
                <a:tc>
                  <a:txBody>
                    <a:bodyPr/>
                    <a:lstStyle/>
                    <a:p>
                      <a:pPr marL="171450" indent="-171450">
                        <a:buFont typeface="Arial" panose="020B0604020202020204" pitchFamily="34" charset="0"/>
                        <a:buChar char="•"/>
                      </a:pPr>
                      <a:r>
                        <a:rPr lang="en-GB" sz="1050" b="0" kern="1200" dirty="0" smtClean="0">
                          <a:solidFill>
                            <a:schemeClr val="bg1"/>
                          </a:solidFill>
                          <a:latin typeface="+mn-lt"/>
                          <a:ea typeface="+mn-ea"/>
                          <a:cs typeface="+mn-cs"/>
                        </a:rPr>
                        <a:t>Ofgem and Ofwat signalled</a:t>
                      </a:r>
                      <a:r>
                        <a:rPr lang="en-GB" sz="1050" b="0" kern="1200" baseline="0" dirty="0" smtClean="0">
                          <a:solidFill>
                            <a:schemeClr val="bg1"/>
                          </a:solidFill>
                          <a:latin typeface="+mn-lt"/>
                          <a:ea typeface="+mn-ea"/>
                          <a:cs typeface="+mn-cs"/>
                        </a:rPr>
                        <a:t> expectations that areas of participant agreement/disagreement are recorded</a:t>
                      </a:r>
                      <a:endParaRPr lang="en-GB" sz="1050" b="0" kern="1200" dirty="0">
                        <a:solidFill>
                          <a:schemeClr val="bg1"/>
                        </a:solidFill>
                        <a:latin typeface="+mn-lt"/>
                        <a:ea typeface="+mn-ea"/>
                        <a:cs typeface="+mn-cs"/>
                      </a:endParaRPr>
                    </a:p>
                  </a:txBody>
                  <a:tcPr>
                    <a:solidFill>
                      <a:schemeClr val="bg2"/>
                    </a:solidFill>
                  </a:tcPr>
                </a:tc>
                <a:tc rowSpan="3">
                  <a:txBody>
                    <a:bodyPr/>
                    <a:lstStyle/>
                    <a:p>
                      <a:pPr marL="171450" indent="-171450">
                        <a:buFont typeface="Arial" panose="020B0604020202020204" pitchFamily="34" charset="0"/>
                        <a:buChar char="•"/>
                      </a:pPr>
                      <a:r>
                        <a:rPr lang="en-GB" sz="1050" b="0" kern="1200" dirty="0" smtClean="0">
                          <a:solidFill>
                            <a:schemeClr val="bg1"/>
                          </a:solidFill>
                          <a:latin typeface="+mn-lt"/>
                          <a:ea typeface="+mn-ea"/>
                          <a:cs typeface="+mn-cs"/>
                        </a:rPr>
                        <a:t>Does</a:t>
                      </a:r>
                      <a:r>
                        <a:rPr lang="en-GB" sz="1050" b="0" kern="1200" baseline="0" dirty="0" smtClean="0">
                          <a:solidFill>
                            <a:schemeClr val="bg1"/>
                          </a:solidFill>
                          <a:latin typeface="+mn-lt"/>
                          <a:ea typeface="+mn-ea"/>
                          <a:cs typeface="+mn-cs"/>
                        </a:rPr>
                        <a:t> the group have any views on good practice governance and independence which could be introduced? </a:t>
                      </a:r>
                    </a:p>
                    <a:p>
                      <a:pPr marL="171450" indent="-171450">
                        <a:buFont typeface="Arial" panose="020B0604020202020204" pitchFamily="34" charset="0"/>
                        <a:buChar char="•"/>
                      </a:pPr>
                      <a:r>
                        <a:rPr lang="en-GB" sz="1050" b="0" kern="1200" baseline="0" dirty="0" smtClean="0">
                          <a:solidFill>
                            <a:schemeClr val="bg1"/>
                          </a:solidFill>
                          <a:latin typeface="+mn-lt"/>
                          <a:ea typeface="+mn-ea"/>
                          <a:cs typeface="+mn-cs"/>
                        </a:rPr>
                        <a:t>Is there practice we should specify in our guidance?</a:t>
                      </a:r>
                      <a:endParaRPr lang="en-GB" sz="1050" b="0" kern="1200" dirty="0">
                        <a:solidFill>
                          <a:schemeClr val="bg1"/>
                        </a:solidFill>
                        <a:latin typeface="+mn-lt"/>
                        <a:ea typeface="+mn-ea"/>
                        <a:cs typeface="+mn-cs"/>
                      </a:endParaRPr>
                    </a:p>
                  </a:txBody>
                  <a:tcPr>
                    <a:solidFill>
                      <a:schemeClr val="bg2"/>
                    </a:solidFill>
                  </a:tcPr>
                </a:tc>
              </a:tr>
              <a:tr h="527045">
                <a:tc vMerge="1">
                  <a:txBody>
                    <a:bodyPr/>
                    <a:lstStyle/>
                    <a:p>
                      <a:endParaRPr lang="en-GB" sz="1050" b="0" kern="1200" dirty="0">
                        <a:solidFill>
                          <a:schemeClr val="bg1"/>
                        </a:solidFill>
                        <a:latin typeface="+mn-lt"/>
                        <a:ea typeface="+mn-ea"/>
                        <a:cs typeface="+mn-cs"/>
                      </a:endParaRPr>
                    </a:p>
                  </a:txBody>
                  <a:tcPr>
                    <a:solidFill>
                      <a:schemeClr val="bg2"/>
                    </a:solidFill>
                  </a:tcPr>
                </a:tc>
                <a:tc>
                  <a:txBody>
                    <a:bodyPr/>
                    <a:lstStyle/>
                    <a:p>
                      <a:pPr marL="171450" indent="-171450">
                        <a:buFont typeface="Arial" panose="020B0604020202020204" pitchFamily="34" charset="0"/>
                        <a:buChar char="•"/>
                      </a:pPr>
                      <a:r>
                        <a:rPr lang="en-GB" sz="1050" b="0" kern="1200" dirty="0" smtClean="0">
                          <a:solidFill>
                            <a:schemeClr val="bg1"/>
                          </a:solidFill>
                          <a:latin typeface="+mn-lt"/>
                          <a:ea typeface="+mn-ea"/>
                          <a:cs typeface="+mn-cs"/>
                        </a:rPr>
                        <a:t>Ofwat</a:t>
                      </a:r>
                      <a:r>
                        <a:rPr lang="en-GB" sz="1050" b="0" kern="1200" baseline="0" dirty="0" smtClean="0">
                          <a:solidFill>
                            <a:schemeClr val="bg1"/>
                          </a:solidFill>
                          <a:latin typeface="+mn-lt"/>
                          <a:ea typeface="+mn-ea"/>
                          <a:cs typeface="+mn-cs"/>
                        </a:rPr>
                        <a:t> signalled best practice to ensure independence e.g. called ‘private’ sessions where participants can discuss issues without company present</a:t>
                      </a:r>
                      <a:endParaRPr lang="en-GB" sz="1050" b="0" kern="1200" dirty="0">
                        <a:solidFill>
                          <a:schemeClr val="bg1"/>
                        </a:solidFill>
                        <a:latin typeface="+mn-lt"/>
                        <a:ea typeface="+mn-ea"/>
                        <a:cs typeface="+mn-cs"/>
                      </a:endParaRPr>
                    </a:p>
                  </a:txBody>
                  <a:tcPr>
                    <a:solidFill>
                      <a:schemeClr val="bg2"/>
                    </a:solidFill>
                  </a:tcPr>
                </a:tc>
                <a:tc vMerge="1">
                  <a:txBody>
                    <a:bodyPr/>
                    <a:lstStyle/>
                    <a:p>
                      <a:endParaRPr lang="en-GB" sz="1050" b="0" kern="1200" dirty="0">
                        <a:solidFill>
                          <a:schemeClr val="bg1"/>
                        </a:solidFill>
                        <a:latin typeface="+mn-lt"/>
                        <a:ea typeface="+mn-ea"/>
                        <a:cs typeface="+mn-cs"/>
                      </a:endParaRPr>
                    </a:p>
                  </a:txBody>
                  <a:tcPr>
                    <a:solidFill>
                      <a:schemeClr val="bg2"/>
                    </a:solidFill>
                  </a:tcPr>
                </a:tc>
              </a:tr>
              <a:tr h="0">
                <a:tc vMerge="1">
                  <a:txBody>
                    <a:bodyPr/>
                    <a:lstStyle/>
                    <a:p>
                      <a:endParaRPr lang="en-GB" sz="1050" b="0" kern="1200" dirty="0">
                        <a:solidFill>
                          <a:schemeClr val="bg1"/>
                        </a:solidFill>
                        <a:latin typeface="+mn-lt"/>
                        <a:ea typeface="+mn-ea"/>
                        <a:cs typeface="+mn-cs"/>
                      </a:endParaRPr>
                    </a:p>
                  </a:txBody>
                  <a:tcPr>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dirty="0" smtClean="0">
                          <a:ln>
                            <a:noFill/>
                          </a:ln>
                          <a:solidFill>
                            <a:prstClr val="white"/>
                          </a:solidFill>
                          <a:effectLst/>
                          <a:uLnTx/>
                          <a:uFillTx/>
                          <a:latin typeface="+mn-lt"/>
                          <a:ea typeface="+mn-ea"/>
                          <a:cs typeface="+mn-cs"/>
                        </a:rPr>
                        <a:t>Ofgem and Ofwat have signalled expectations that group has access to company board members</a:t>
                      </a:r>
                    </a:p>
                  </a:txBody>
                  <a:tcPr>
                    <a:solidFill>
                      <a:schemeClr val="bg2"/>
                    </a:solidFill>
                  </a:tcPr>
                </a:tc>
                <a:tc vMerge="1">
                  <a:txBody>
                    <a:bodyPr/>
                    <a:lstStyle/>
                    <a:p>
                      <a:endParaRPr lang="en-GB" sz="1050" b="0" kern="1200" dirty="0">
                        <a:solidFill>
                          <a:schemeClr val="bg1"/>
                        </a:solidFill>
                        <a:latin typeface="+mn-lt"/>
                        <a:ea typeface="+mn-ea"/>
                        <a:cs typeface="+mn-cs"/>
                      </a:endParaRPr>
                    </a:p>
                  </a:txBody>
                  <a:tcPr>
                    <a:solidFill>
                      <a:schemeClr val="bg2"/>
                    </a:solidFill>
                  </a:tcPr>
                </a:tc>
              </a:tr>
            </a:tbl>
          </a:graphicData>
        </a:graphic>
      </p:graphicFrame>
      <p:sp>
        <p:nvSpPr>
          <p:cNvPr id="6" name="TextBox 5"/>
          <p:cNvSpPr txBox="1"/>
          <p:nvPr/>
        </p:nvSpPr>
        <p:spPr>
          <a:xfrm>
            <a:off x="84881" y="1166994"/>
            <a:ext cx="9047340" cy="523220"/>
          </a:xfrm>
          <a:prstGeom prst="rect">
            <a:avLst/>
          </a:prstGeom>
          <a:noFill/>
        </p:spPr>
        <p:txBody>
          <a:bodyPr wrap="square" rtlCol="0">
            <a:spAutoFit/>
          </a:bodyPr>
          <a:lstStyle/>
          <a:p>
            <a:r>
              <a:rPr lang="en-GB" sz="1400" dirty="0" smtClean="0"/>
              <a:t>The box below sets out some recent precedent and questions for SECG. While there are some differences between SECG and GB precedent, some practice may be useful to consider and adapt to SECG.</a:t>
            </a:r>
            <a:endParaRPr lang="en-GB" sz="1400" dirty="0"/>
          </a:p>
        </p:txBody>
      </p:sp>
    </p:spTree>
    <p:extLst>
      <p:ext uri="{BB962C8B-B14F-4D97-AF65-F5344CB8AC3E}">
        <p14:creationId xmlns:p14="http://schemas.microsoft.com/office/powerpoint/2010/main" val="17725525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7127"/>
            <a:ext cx="6625084" cy="565150"/>
          </a:xfrm>
        </p:spPr>
        <p:txBody>
          <a:bodyPr/>
          <a:lstStyle/>
          <a:p>
            <a:r>
              <a:rPr lang="en-GB" dirty="0" smtClean="0"/>
              <a:t>Initial thoughts on implications for TSO</a:t>
            </a:r>
            <a:endParaRPr lang="en-GB" dirty="0"/>
          </a:p>
        </p:txBody>
      </p:sp>
      <p:sp>
        <p:nvSpPr>
          <p:cNvPr id="3" name="Content Placeholder 2"/>
          <p:cNvSpPr>
            <a:spLocks noGrp="1"/>
          </p:cNvSpPr>
          <p:nvPr>
            <p:ph idx="1"/>
          </p:nvPr>
        </p:nvSpPr>
        <p:spPr>
          <a:xfrm>
            <a:off x="170346" y="908720"/>
            <a:ext cx="8542660" cy="4749800"/>
          </a:xfrm>
        </p:spPr>
        <p:txBody>
          <a:bodyPr/>
          <a:lstStyle/>
          <a:p>
            <a:pPr>
              <a:spcBef>
                <a:spcPts val="0"/>
              </a:spcBef>
              <a:spcAft>
                <a:spcPts val="1200"/>
              </a:spcAft>
            </a:pPr>
            <a:endParaRPr lang="en-GB" sz="1600" dirty="0" smtClean="0"/>
          </a:p>
          <a:p>
            <a:pPr>
              <a:spcBef>
                <a:spcPts val="0"/>
              </a:spcBef>
              <a:spcAft>
                <a:spcPts val="1200"/>
              </a:spcAft>
            </a:pPr>
            <a:r>
              <a:rPr lang="en-GB" sz="1600" dirty="0"/>
              <a:t>It is important that </a:t>
            </a:r>
            <a:r>
              <a:rPr lang="en-GB" sz="1600" dirty="0" smtClean="0"/>
              <a:t>TSO business </a:t>
            </a:r>
            <a:r>
              <a:rPr lang="en-GB" sz="1600" dirty="0"/>
              <a:t>plan is </a:t>
            </a:r>
            <a:r>
              <a:rPr lang="en-GB" sz="1600" dirty="0" smtClean="0"/>
              <a:t>high </a:t>
            </a:r>
            <a:r>
              <a:rPr lang="en-GB" sz="1600" dirty="0"/>
              <a:t>quality and well justified. For example, </a:t>
            </a:r>
            <a:r>
              <a:rPr lang="en-GB" sz="1600" dirty="0" smtClean="0"/>
              <a:t> good transparency, effective data assurance, ensuring proposals are based on quality engagement, well justified evidence and emphasis on value to consumers (rather than simply funding).  </a:t>
            </a:r>
            <a:endParaRPr lang="en-GB" sz="1600" dirty="0"/>
          </a:p>
          <a:p>
            <a:pPr>
              <a:spcBef>
                <a:spcPts val="0"/>
              </a:spcBef>
              <a:spcAft>
                <a:spcPts val="1200"/>
              </a:spcAft>
            </a:pPr>
            <a:r>
              <a:rPr lang="en-GB" sz="1600" dirty="0" smtClean="0"/>
              <a:t>We </a:t>
            </a:r>
            <a:r>
              <a:rPr lang="en-GB" sz="1600" dirty="0"/>
              <a:t>see </a:t>
            </a:r>
            <a:r>
              <a:rPr lang="en-GB" sz="1600" dirty="0" smtClean="0"/>
              <a:t>potential benefits </a:t>
            </a:r>
            <a:r>
              <a:rPr lang="en-GB" sz="1600" dirty="0"/>
              <a:t>in </a:t>
            </a:r>
            <a:r>
              <a:rPr lang="en-GB" sz="1600" dirty="0" smtClean="0"/>
              <a:t>adapting </a:t>
            </a:r>
            <a:r>
              <a:rPr lang="en-GB" sz="1600" dirty="0"/>
              <a:t>elements of Ofwat’s approach </a:t>
            </a:r>
            <a:r>
              <a:rPr lang="en-GB" sz="1600" dirty="0" smtClean="0"/>
              <a:t>for the </a:t>
            </a:r>
            <a:r>
              <a:rPr lang="en-GB" sz="1600" dirty="0"/>
              <a:t>TSO control, including the idea of assessment against a series of “test areas” and a ranking according to defined </a:t>
            </a:r>
            <a:r>
              <a:rPr lang="en-GB" sz="1600" dirty="0" smtClean="0"/>
              <a:t>categories</a:t>
            </a:r>
          </a:p>
          <a:p>
            <a:pPr>
              <a:spcBef>
                <a:spcPts val="0"/>
              </a:spcBef>
              <a:spcAft>
                <a:spcPts val="1200"/>
              </a:spcAft>
            </a:pPr>
            <a:r>
              <a:rPr lang="en-GB" sz="1600" dirty="0"/>
              <a:t>While the TSO’s business is quite different to that of a water company, there is overlap in terms of what we would be looking for in a high-quality business plan from a regulated </a:t>
            </a:r>
            <a:r>
              <a:rPr lang="en-GB" sz="1600" dirty="0" smtClean="0"/>
              <a:t>company</a:t>
            </a:r>
          </a:p>
          <a:p>
            <a:pPr>
              <a:spcBef>
                <a:spcPts val="0"/>
              </a:spcBef>
              <a:spcAft>
                <a:spcPts val="1200"/>
              </a:spcAft>
            </a:pPr>
            <a:r>
              <a:rPr lang="en-GB" sz="1600" dirty="0" smtClean="0"/>
              <a:t>We also recognise differences between the TSO and water companies regulated by Ofwat</a:t>
            </a:r>
          </a:p>
          <a:p>
            <a:pPr lvl="1">
              <a:spcBef>
                <a:spcPts val="0"/>
              </a:spcBef>
              <a:spcAft>
                <a:spcPts val="1200"/>
              </a:spcAft>
            </a:pPr>
            <a:r>
              <a:rPr lang="en-GB" sz="1400" dirty="0" smtClean="0"/>
              <a:t>Smaller scale of business (expenditure on business plan development needs to be proportionate)</a:t>
            </a:r>
          </a:p>
          <a:p>
            <a:pPr lvl="1">
              <a:spcBef>
                <a:spcPts val="0"/>
              </a:spcBef>
              <a:spcAft>
                <a:spcPts val="1200"/>
              </a:spcAft>
            </a:pPr>
            <a:r>
              <a:rPr lang="en-GB" sz="1400" dirty="0" smtClean="0"/>
              <a:t>A business plan assessment process for a single company </a:t>
            </a:r>
          </a:p>
          <a:p>
            <a:pPr lvl="1">
              <a:spcBef>
                <a:spcPts val="0"/>
              </a:spcBef>
              <a:spcAft>
                <a:spcPts val="1200"/>
              </a:spcAft>
            </a:pPr>
            <a:r>
              <a:rPr lang="en-GB" sz="1400" dirty="0" smtClean="0"/>
              <a:t>A shorter timeframe for TSO price control review process</a:t>
            </a:r>
          </a:p>
          <a:p>
            <a:pPr marL="457200" indent="-457200">
              <a:buFont typeface="+mj-lt"/>
              <a:buAutoNum type="arabicPeriod"/>
            </a:pPr>
            <a:endParaRPr lang="en-GB" sz="16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60</a:t>
            </a:fld>
            <a:endParaRPr lang="en-GB" dirty="0"/>
          </a:p>
        </p:txBody>
      </p:sp>
    </p:spTree>
    <p:extLst>
      <p:ext uri="{BB962C8B-B14F-4D97-AF65-F5344CB8AC3E}">
        <p14:creationId xmlns:p14="http://schemas.microsoft.com/office/powerpoint/2010/main" val="9585579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7127"/>
            <a:ext cx="6625084" cy="565150"/>
          </a:xfrm>
        </p:spPr>
        <p:txBody>
          <a:bodyPr/>
          <a:lstStyle/>
          <a:p>
            <a:r>
              <a:rPr lang="en-GB" dirty="0" smtClean="0"/>
              <a:t>Questions </a:t>
            </a:r>
            <a:r>
              <a:rPr lang="en-GB" smtClean="0"/>
              <a:t>for discussion</a:t>
            </a:r>
            <a:endParaRPr lang="en-GB" dirty="0"/>
          </a:p>
        </p:txBody>
      </p:sp>
      <p:sp>
        <p:nvSpPr>
          <p:cNvPr id="3" name="Content Placeholder 2"/>
          <p:cNvSpPr>
            <a:spLocks noGrp="1"/>
          </p:cNvSpPr>
          <p:nvPr>
            <p:ph idx="1"/>
          </p:nvPr>
        </p:nvSpPr>
        <p:spPr>
          <a:xfrm>
            <a:off x="-3374" y="1124744"/>
            <a:ext cx="9255893" cy="4749800"/>
          </a:xfrm>
        </p:spPr>
        <p:txBody>
          <a:bodyPr/>
          <a:lstStyle/>
          <a:p>
            <a:pPr>
              <a:spcBef>
                <a:spcPts val="0"/>
              </a:spcBef>
              <a:spcAft>
                <a:spcPts val="1200"/>
              </a:spcAft>
            </a:pPr>
            <a:r>
              <a:rPr lang="en-GB" sz="1400" dirty="0" smtClean="0"/>
              <a:t>We see a number of questions for further consideration:</a:t>
            </a:r>
          </a:p>
          <a:p>
            <a:pPr lvl="1">
              <a:spcBef>
                <a:spcPts val="0"/>
              </a:spcBef>
              <a:spcAft>
                <a:spcPts val="1200"/>
              </a:spcAft>
            </a:pPr>
            <a:r>
              <a:rPr lang="en-GB" sz="1300" dirty="0" smtClean="0"/>
              <a:t>We would like to consider </a:t>
            </a:r>
            <a:r>
              <a:rPr lang="en-GB" sz="1300" b="1" dirty="0" smtClean="0"/>
              <a:t>ranking/categorisation</a:t>
            </a:r>
            <a:r>
              <a:rPr lang="en-GB" sz="1300" dirty="0" smtClean="0"/>
              <a:t> </a:t>
            </a:r>
            <a:r>
              <a:rPr lang="en-GB" sz="1300" dirty="0"/>
              <a:t>of the </a:t>
            </a:r>
            <a:r>
              <a:rPr lang="en-GB" sz="1300" dirty="0" smtClean="0"/>
              <a:t>plan. Do you agree with using a multiple category approach? </a:t>
            </a:r>
          </a:p>
          <a:p>
            <a:pPr lvl="1">
              <a:spcBef>
                <a:spcPts val="0"/>
              </a:spcBef>
              <a:spcAft>
                <a:spcPts val="1200"/>
              </a:spcAft>
            </a:pPr>
            <a:r>
              <a:rPr lang="en-GB" sz="1300" dirty="0" smtClean="0"/>
              <a:t>We would like to use </a:t>
            </a:r>
            <a:r>
              <a:rPr lang="en-GB" sz="1300" b="1" dirty="0" smtClean="0"/>
              <a:t>test areas</a:t>
            </a:r>
            <a:r>
              <a:rPr lang="en-GB" sz="1300" dirty="0" smtClean="0"/>
              <a:t>. What </a:t>
            </a:r>
            <a:r>
              <a:rPr lang="en-GB" sz="1300" dirty="0"/>
              <a:t>“test areas” would be important and relevant and important for the TSO control</a:t>
            </a:r>
            <a:r>
              <a:rPr lang="en-GB" sz="1300" dirty="0" smtClean="0"/>
              <a:t>?</a:t>
            </a:r>
          </a:p>
          <a:p>
            <a:pPr lvl="1">
              <a:spcBef>
                <a:spcPts val="0"/>
              </a:spcBef>
              <a:spcAft>
                <a:spcPts val="1200"/>
              </a:spcAft>
              <a:buClr>
                <a:srgbClr val="006600"/>
              </a:buClr>
            </a:pPr>
            <a:r>
              <a:rPr lang="en-GB" sz="1300" dirty="0">
                <a:solidFill>
                  <a:prstClr val="black"/>
                </a:solidFill>
              </a:rPr>
              <a:t>Could self assessment form part of this </a:t>
            </a:r>
            <a:r>
              <a:rPr lang="en-GB" sz="1300" dirty="0" smtClean="0">
                <a:solidFill>
                  <a:prstClr val="black"/>
                </a:solidFill>
              </a:rPr>
              <a:t>process? </a:t>
            </a:r>
            <a:r>
              <a:rPr lang="en-GB" sz="1300" dirty="0" smtClean="0"/>
              <a:t>As part of business plan submission, we could ask the TSO to provide its view of its performance during the existing price control period (as a means to informing next price control) and how it expects to perform during the next price control forward look, across certain or all test areas.</a:t>
            </a:r>
            <a:endParaRPr lang="en-GB" sz="1300" dirty="0"/>
          </a:p>
          <a:p>
            <a:pPr lvl="1">
              <a:spcBef>
                <a:spcPts val="0"/>
              </a:spcBef>
              <a:spcAft>
                <a:spcPts val="1200"/>
              </a:spcAft>
            </a:pPr>
            <a:r>
              <a:rPr lang="en-GB" sz="1300" dirty="0" smtClean="0"/>
              <a:t>What is the opportunity to </a:t>
            </a:r>
            <a:r>
              <a:rPr lang="en-GB" sz="1300" b="1" dirty="0" smtClean="0"/>
              <a:t>compare TSO with other regulated companies </a:t>
            </a:r>
            <a:r>
              <a:rPr lang="en-GB" sz="1300" dirty="0" smtClean="0"/>
              <a:t>in its response to some/all test areas?</a:t>
            </a:r>
          </a:p>
          <a:p>
            <a:pPr lvl="1">
              <a:spcBef>
                <a:spcPts val="0"/>
              </a:spcBef>
              <a:spcAft>
                <a:spcPts val="1200"/>
              </a:spcAft>
            </a:pPr>
            <a:r>
              <a:rPr lang="en-GB" sz="1300" dirty="0" smtClean="0"/>
              <a:t>What should the </a:t>
            </a:r>
            <a:r>
              <a:rPr lang="en-GB" sz="1300" b="1" dirty="0" smtClean="0"/>
              <a:t>procedural effects </a:t>
            </a:r>
            <a:r>
              <a:rPr lang="en-GB" sz="1300" dirty="0" smtClean="0"/>
              <a:t>of the assessment be on price review process (e.g. degree of regulatory scrutiny on different aspects of the plan)</a:t>
            </a:r>
          </a:p>
          <a:p>
            <a:pPr lvl="1">
              <a:spcBef>
                <a:spcPts val="0"/>
              </a:spcBef>
              <a:spcAft>
                <a:spcPts val="1200"/>
              </a:spcAft>
            </a:pPr>
            <a:r>
              <a:rPr lang="en-GB" sz="1300" dirty="0" smtClean="0"/>
              <a:t>Could assessment be used by the UR to decide on areas of TSO plan needing </a:t>
            </a:r>
            <a:r>
              <a:rPr lang="en-GB" sz="1300" b="1" dirty="0" smtClean="0"/>
              <a:t>most scrutiny</a:t>
            </a:r>
            <a:r>
              <a:rPr lang="en-GB" sz="1300" dirty="0" smtClean="0"/>
              <a:t>?</a:t>
            </a:r>
          </a:p>
          <a:p>
            <a:pPr lvl="1">
              <a:spcBef>
                <a:spcPts val="0"/>
              </a:spcBef>
              <a:spcAft>
                <a:spcPts val="1200"/>
              </a:spcAft>
            </a:pPr>
            <a:r>
              <a:rPr lang="en-GB" sz="1300" dirty="0" smtClean="0"/>
              <a:t>Potential use of </a:t>
            </a:r>
            <a:r>
              <a:rPr lang="en-GB" sz="1300" b="1" dirty="0" smtClean="0"/>
              <a:t>financial rewards (and penalties)</a:t>
            </a:r>
            <a:r>
              <a:rPr lang="en-GB" sz="1300" dirty="0" smtClean="0"/>
              <a:t> according to ranking of plan? </a:t>
            </a:r>
          </a:p>
          <a:p>
            <a:pPr lvl="1">
              <a:spcBef>
                <a:spcPts val="0"/>
              </a:spcBef>
              <a:spcAft>
                <a:spcPts val="1200"/>
              </a:spcAft>
            </a:pPr>
            <a:r>
              <a:rPr lang="en-GB" sz="1300" dirty="0" smtClean="0"/>
              <a:t>Apply categorisation at level of overall plan or specific elements / test areas within it?</a:t>
            </a:r>
          </a:p>
          <a:p>
            <a:pPr>
              <a:spcBef>
                <a:spcPts val="0"/>
              </a:spcBef>
              <a:spcAft>
                <a:spcPts val="1200"/>
              </a:spcAft>
            </a:pPr>
            <a:r>
              <a:rPr lang="en-GB" sz="1400" dirty="0" smtClean="0"/>
              <a:t>Are </a:t>
            </a:r>
            <a:r>
              <a:rPr lang="en-GB" sz="1400" dirty="0"/>
              <a:t>there other good examples besides Ofwat’s approach that could help inform our </a:t>
            </a:r>
            <a:r>
              <a:rPr lang="en-GB" sz="1400" dirty="0" smtClean="0"/>
              <a:t>approach?</a:t>
            </a:r>
            <a:endParaRPr lang="en-GB" sz="1400" dirty="0"/>
          </a:p>
          <a:p>
            <a:pPr>
              <a:spcBef>
                <a:spcPts val="0"/>
              </a:spcBef>
              <a:spcAft>
                <a:spcPts val="1200"/>
              </a:spcAft>
            </a:pPr>
            <a:r>
              <a:rPr lang="en-GB" sz="1400" dirty="0" smtClean="0"/>
              <a:t>What role </a:t>
            </a:r>
            <a:r>
              <a:rPr lang="en-GB" sz="1400" dirty="0"/>
              <a:t>should the </a:t>
            </a:r>
            <a:r>
              <a:rPr lang="en-GB" sz="1400" dirty="0" smtClean="0"/>
              <a:t>SECG </a:t>
            </a:r>
            <a:r>
              <a:rPr lang="en-GB" sz="1400" dirty="0"/>
              <a:t>play in the </a:t>
            </a:r>
            <a:r>
              <a:rPr lang="en-GB" sz="1400" dirty="0" smtClean="0"/>
              <a:t>business plan assessment e.g. plan areas for members to focus on in business plan and how </a:t>
            </a:r>
            <a:r>
              <a:rPr lang="en-GB" sz="1400" dirty="0"/>
              <a:t>(</a:t>
            </a:r>
            <a:r>
              <a:rPr lang="en-GB" sz="1400" dirty="0" smtClean="0"/>
              <a:t>given role </a:t>
            </a:r>
            <a:r>
              <a:rPr lang="en-GB" sz="1400" dirty="0"/>
              <a:t>in </a:t>
            </a:r>
            <a:r>
              <a:rPr lang="en-GB" sz="1400" dirty="0" smtClean="0"/>
              <a:t>providing input to help challenge SONI as part of the plan development)?</a:t>
            </a:r>
          </a:p>
          <a:p>
            <a:pPr marL="457200" indent="-457200">
              <a:buFont typeface="+mj-lt"/>
              <a:buAutoNum type="arabicPeriod"/>
            </a:pPr>
            <a:endParaRPr lang="en-GB" sz="16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61</a:t>
            </a:fld>
            <a:endParaRPr lang="en-GB" dirty="0"/>
          </a:p>
        </p:txBody>
      </p:sp>
    </p:spTree>
    <p:extLst>
      <p:ext uri="{BB962C8B-B14F-4D97-AF65-F5344CB8AC3E}">
        <p14:creationId xmlns:p14="http://schemas.microsoft.com/office/powerpoint/2010/main" val="3086925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72" y="332656"/>
            <a:ext cx="6505575" cy="565150"/>
          </a:xfrm>
        </p:spPr>
        <p:txBody>
          <a:bodyPr/>
          <a:lstStyle/>
          <a:p>
            <a:r>
              <a:rPr lang="en-GB" sz="2800" dirty="0" smtClean="0"/>
              <a:t>Session 4</a:t>
            </a:r>
            <a:endParaRPr lang="en-GB" sz="28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62</a:t>
            </a:fld>
            <a:endParaRPr lang="en-GB"/>
          </a:p>
        </p:txBody>
      </p:sp>
      <p:sp>
        <p:nvSpPr>
          <p:cNvPr id="5" name="Rounded Rectangle 4"/>
          <p:cNvSpPr/>
          <p:nvPr/>
        </p:nvSpPr>
        <p:spPr>
          <a:xfrm>
            <a:off x="755576" y="1556792"/>
            <a:ext cx="7416824" cy="3888432"/>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Approach to financeability</a:t>
            </a:r>
            <a:endParaRPr lang="en-GB" sz="3200" dirty="0">
              <a:solidFill>
                <a:schemeClr val="tx1"/>
              </a:solidFill>
            </a:endParaRPr>
          </a:p>
        </p:txBody>
      </p:sp>
    </p:spTree>
    <p:extLst>
      <p:ext uri="{BB962C8B-B14F-4D97-AF65-F5344CB8AC3E}">
        <p14:creationId xmlns:p14="http://schemas.microsoft.com/office/powerpoint/2010/main" val="3775369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7127"/>
            <a:ext cx="6625084" cy="565150"/>
          </a:xfrm>
        </p:spPr>
        <p:txBody>
          <a:bodyPr/>
          <a:lstStyle/>
          <a:p>
            <a:r>
              <a:rPr lang="en-GB" sz="2200" dirty="0" smtClean="0"/>
              <a:t>Approach to financeability of TSO control </a:t>
            </a:r>
            <a:endParaRPr lang="en-GB" sz="2200" dirty="0"/>
          </a:p>
        </p:txBody>
      </p:sp>
      <p:sp>
        <p:nvSpPr>
          <p:cNvPr id="3" name="Content Placeholder 2"/>
          <p:cNvSpPr>
            <a:spLocks noGrp="1"/>
          </p:cNvSpPr>
          <p:nvPr>
            <p:ph idx="1"/>
          </p:nvPr>
        </p:nvSpPr>
        <p:spPr>
          <a:xfrm>
            <a:off x="199712" y="1271488"/>
            <a:ext cx="8666476" cy="4749800"/>
          </a:xfrm>
        </p:spPr>
        <p:txBody>
          <a:bodyPr/>
          <a:lstStyle/>
          <a:p>
            <a:pPr>
              <a:spcBef>
                <a:spcPts val="0"/>
              </a:spcBef>
              <a:spcAft>
                <a:spcPts val="1200"/>
              </a:spcAft>
            </a:pPr>
            <a:r>
              <a:rPr lang="en-GB" sz="1600" dirty="0"/>
              <a:t>Recognition of differences from </a:t>
            </a:r>
            <a:r>
              <a:rPr lang="en-GB" sz="1600" dirty="0" smtClean="0"/>
              <a:t>regulated network </a:t>
            </a:r>
            <a:r>
              <a:rPr lang="en-GB" sz="1600" dirty="0"/>
              <a:t>companies</a:t>
            </a:r>
          </a:p>
          <a:p>
            <a:pPr lvl="1">
              <a:spcBef>
                <a:spcPts val="0"/>
              </a:spcBef>
              <a:spcAft>
                <a:spcPts val="1200"/>
              </a:spcAft>
            </a:pPr>
            <a:r>
              <a:rPr lang="en-GB" sz="1400" dirty="0"/>
              <a:t>The CMA confirmed applicability of RAB-based regulation to the TSO, but it is important to adapt this to </a:t>
            </a:r>
            <a:r>
              <a:rPr lang="en-GB" sz="1400" dirty="0" smtClean="0"/>
              <a:t>the TSO’s features and to </a:t>
            </a:r>
            <a:r>
              <a:rPr lang="en-GB" sz="1400" dirty="0"/>
              <a:t>take account of differences vs network infrastructure companies</a:t>
            </a:r>
          </a:p>
          <a:p>
            <a:pPr lvl="1">
              <a:spcBef>
                <a:spcPts val="0"/>
              </a:spcBef>
              <a:spcAft>
                <a:spcPts val="1200"/>
              </a:spcAft>
            </a:pPr>
            <a:r>
              <a:rPr lang="en-GB" sz="1400" dirty="0"/>
              <a:t>Issues/risks that may be immaterial for network infrastructure </a:t>
            </a:r>
            <a:r>
              <a:rPr lang="en-GB" sz="1400" dirty="0" smtClean="0"/>
              <a:t>companies </a:t>
            </a:r>
            <a:r>
              <a:rPr lang="en-GB" sz="1400" dirty="0"/>
              <a:t>may matter for the TSO</a:t>
            </a:r>
          </a:p>
          <a:p>
            <a:pPr>
              <a:spcBef>
                <a:spcPts val="0"/>
              </a:spcBef>
              <a:spcAft>
                <a:spcPts val="1200"/>
              </a:spcAft>
            </a:pPr>
            <a:r>
              <a:rPr lang="en-GB" sz="1600" dirty="0" smtClean="0"/>
              <a:t>Take </a:t>
            </a:r>
            <a:r>
              <a:rPr lang="en-GB" sz="1600" dirty="0"/>
              <a:t>the outcome of the CMA appeal as a starting point for the next review</a:t>
            </a:r>
          </a:p>
          <a:p>
            <a:pPr lvl="1">
              <a:spcBef>
                <a:spcPts val="0"/>
              </a:spcBef>
              <a:spcAft>
                <a:spcPts val="1200"/>
              </a:spcAft>
            </a:pPr>
            <a:r>
              <a:rPr lang="en-GB" sz="1400" dirty="0" smtClean="0"/>
              <a:t>Substantial progress has been made through both the UR’s final determinations and the CMA appeal process to help tailor the price control framework to the features of the TSO</a:t>
            </a:r>
          </a:p>
          <a:p>
            <a:pPr lvl="1">
              <a:spcBef>
                <a:spcPts val="0"/>
              </a:spcBef>
              <a:spcAft>
                <a:spcPts val="1200"/>
              </a:spcAft>
            </a:pPr>
            <a:r>
              <a:rPr lang="en-GB" sz="1400" dirty="0"/>
              <a:t>Regulatory frameworks </a:t>
            </a:r>
            <a:r>
              <a:rPr lang="en-GB" sz="1400" dirty="0" smtClean="0"/>
              <a:t>evolve </a:t>
            </a:r>
            <a:r>
              <a:rPr lang="en-GB" sz="1400" dirty="0"/>
              <a:t>over </a:t>
            </a:r>
            <a:r>
              <a:rPr lang="en-GB" sz="1400" dirty="0" smtClean="0"/>
              <a:t>time; may be some opportunity for well-justified improvements </a:t>
            </a:r>
          </a:p>
          <a:p>
            <a:pPr>
              <a:spcBef>
                <a:spcPts val="0"/>
              </a:spcBef>
              <a:spcAft>
                <a:spcPts val="1200"/>
              </a:spcAft>
            </a:pPr>
            <a:r>
              <a:rPr lang="en-GB" sz="1600" dirty="0"/>
              <a:t>Feedback and </a:t>
            </a:r>
            <a:r>
              <a:rPr lang="en-GB" sz="1600" dirty="0" smtClean="0"/>
              <a:t>iteration  </a:t>
            </a:r>
            <a:endParaRPr lang="en-GB" sz="1600" dirty="0"/>
          </a:p>
          <a:p>
            <a:pPr lvl="1">
              <a:spcBef>
                <a:spcPts val="0"/>
              </a:spcBef>
              <a:spcAft>
                <a:spcPts val="1200"/>
              </a:spcAft>
            </a:pPr>
            <a:r>
              <a:rPr lang="en-GB" sz="1400" dirty="0"/>
              <a:t>Good ideas typically benefit from feedback and iteration before implementation</a:t>
            </a:r>
          </a:p>
          <a:p>
            <a:pPr lvl="1">
              <a:spcBef>
                <a:spcPts val="0"/>
              </a:spcBef>
              <a:spcAft>
                <a:spcPts val="1200"/>
              </a:spcAft>
            </a:pPr>
            <a:r>
              <a:rPr lang="en-GB" sz="1400" dirty="0" smtClean="0"/>
              <a:t>Constructive stakeholder engagement should contribute to any development of the approach</a:t>
            </a:r>
          </a:p>
          <a:p>
            <a:pPr>
              <a:spcBef>
                <a:spcPts val="0"/>
              </a:spcBef>
              <a:spcAft>
                <a:spcPts val="1200"/>
              </a:spcAft>
            </a:pPr>
            <a:r>
              <a:rPr lang="en-GB" sz="1600" dirty="0" smtClean="0"/>
              <a:t>Targeted and proportionate approach</a:t>
            </a:r>
          </a:p>
          <a:p>
            <a:pPr lvl="1">
              <a:spcBef>
                <a:spcPts val="0"/>
              </a:spcBef>
              <a:spcAft>
                <a:spcPts val="1200"/>
              </a:spcAft>
            </a:pPr>
            <a:r>
              <a:rPr lang="en-GB" sz="1400" dirty="0" smtClean="0"/>
              <a:t>Give higher priority to </a:t>
            </a:r>
            <a:r>
              <a:rPr lang="en-GB" sz="1400" dirty="0"/>
              <a:t>issues that are relatively specific to (or more acute for) the TSO control </a:t>
            </a:r>
            <a:endParaRPr lang="en-GB" sz="1400" dirty="0" smtClean="0"/>
          </a:p>
          <a:p>
            <a:pPr lvl="1">
              <a:spcBef>
                <a:spcPts val="0"/>
              </a:spcBef>
              <a:spcAft>
                <a:spcPts val="1200"/>
              </a:spcAft>
            </a:pPr>
            <a:r>
              <a:rPr lang="en-GB" sz="1400" dirty="0" smtClean="0"/>
              <a:t>Lower </a:t>
            </a:r>
            <a:r>
              <a:rPr lang="en-GB" sz="1400" dirty="0"/>
              <a:t>priority </a:t>
            </a:r>
            <a:r>
              <a:rPr lang="en-GB" sz="1400" dirty="0" smtClean="0"/>
              <a:t>to those </a:t>
            </a:r>
            <a:r>
              <a:rPr lang="en-GB" sz="1400" dirty="0"/>
              <a:t>issues which are common across price control reviews for UK regulated </a:t>
            </a:r>
            <a:r>
              <a:rPr lang="en-GB" sz="1400" dirty="0" smtClean="0"/>
              <a:t>companies, where we can draw more heavily on evidence and assumptions from elsewhere</a:t>
            </a:r>
            <a:endParaRPr lang="en-GB" sz="1200" dirty="0" smtClean="0"/>
          </a:p>
          <a:p>
            <a:pPr>
              <a:spcBef>
                <a:spcPts val="0"/>
              </a:spcBef>
              <a:spcAft>
                <a:spcPts val="1200"/>
              </a:spcAft>
            </a:pPr>
            <a:endParaRPr lang="en-GB" sz="1600" dirty="0"/>
          </a:p>
          <a:p>
            <a:pPr lvl="1">
              <a:spcBef>
                <a:spcPts val="0"/>
              </a:spcBef>
              <a:spcAft>
                <a:spcPts val="1200"/>
              </a:spcAft>
            </a:pPr>
            <a:endParaRPr lang="en-GB" sz="1200" dirty="0" smtClean="0"/>
          </a:p>
          <a:p>
            <a:pPr>
              <a:spcBef>
                <a:spcPts val="0"/>
              </a:spcBef>
              <a:spcAft>
                <a:spcPts val="1200"/>
              </a:spcAft>
            </a:pPr>
            <a:endParaRPr lang="en-GB" sz="1600" dirty="0" smtClean="0"/>
          </a:p>
          <a:p>
            <a:pPr>
              <a:spcBef>
                <a:spcPts val="0"/>
              </a:spcBef>
              <a:spcAft>
                <a:spcPts val="1200"/>
              </a:spcAft>
            </a:pPr>
            <a:endParaRPr lang="en-GB" sz="1600" dirty="0" smtClean="0"/>
          </a:p>
          <a:p>
            <a:pPr marL="457200" indent="-457200">
              <a:buFont typeface="+mj-lt"/>
              <a:buAutoNum type="arabicPeriod"/>
            </a:pPr>
            <a:endParaRPr lang="en-GB" sz="16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63</a:t>
            </a:fld>
            <a:endParaRPr lang="en-GB" dirty="0"/>
          </a:p>
        </p:txBody>
      </p:sp>
    </p:spTree>
    <p:extLst>
      <p:ext uri="{BB962C8B-B14F-4D97-AF65-F5344CB8AC3E}">
        <p14:creationId xmlns:p14="http://schemas.microsoft.com/office/powerpoint/2010/main" val="19262228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7127"/>
            <a:ext cx="6625084" cy="565150"/>
          </a:xfrm>
        </p:spPr>
        <p:txBody>
          <a:bodyPr/>
          <a:lstStyle/>
          <a:p>
            <a:r>
              <a:rPr lang="en-GB" sz="2200" dirty="0"/>
              <a:t>Approach to financeability of TSO control </a:t>
            </a:r>
          </a:p>
        </p:txBody>
      </p:sp>
      <p:sp>
        <p:nvSpPr>
          <p:cNvPr id="3" name="Content Placeholder 2"/>
          <p:cNvSpPr>
            <a:spLocks noGrp="1"/>
          </p:cNvSpPr>
          <p:nvPr>
            <p:ph idx="1"/>
          </p:nvPr>
        </p:nvSpPr>
        <p:spPr>
          <a:xfrm>
            <a:off x="199712" y="1302438"/>
            <a:ext cx="8542660" cy="4749800"/>
          </a:xfrm>
        </p:spPr>
        <p:txBody>
          <a:bodyPr/>
          <a:lstStyle/>
          <a:p>
            <a:pPr>
              <a:spcBef>
                <a:spcPts val="0"/>
              </a:spcBef>
              <a:spcAft>
                <a:spcPts val="1200"/>
              </a:spcAft>
            </a:pPr>
            <a:r>
              <a:rPr lang="en-GB" sz="1600" dirty="0" smtClean="0"/>
              <a:t>Envisage several distinct areas </a:t>
            </a:r>
            <a:r>
              <a:rPr lang="en-GB" sz="1600" dirty="0"/>
              <a:t>of </a:t>
            </a:r>
            <a:r>
              <a:rPr lang="en-GB" sz="1600" dirty="0" smtClean="0"/>
              <a:t>work on financeability in setting the TSO price control</a:t>
            </a:r>
          </a:p>
          <a:p>
            <a:pPr lvl="1">
              <a:spcBef>
                <a:spcPts val="0"/>
              </a:spcBef>
              <a:spcAft>
                <a:spcPts val="1200"/>
              </a:spcAft>
            </a:pPr>
            <a:r>
              <a:rPr lang="en-GB" sz="1400" b="1" dirty="0" smtClean="0"/>
              <a:t>Assessment of whether the price control is financeable</a:t>
            </a:r>
            <a:r>
              <a:rPr lang="en-GB" sz="1400" dirty="0" smtClean="0"/>
              <a:t>. Overall assessment of whether a proposed/actual price control package would enable the TSO licensee to finance the activities which are the subject of its obligations under the regulatory framework. </a:t>
            </a:r>
          </a:p>
          <a:p>
            <a:pPr lvl="1">
              <a:spcBef>
                <a:spcPts val="0"/>
              </a:spcBef>
              <a:spcAft>
                <a:spcPts val="1200"/>
              </a:spcAft>
            </a:pPr>
            <a:r>
              <a:rPr lang="en-GB" sz="1400" b="1" dirty="0" smtClean="0"/>
              <a:t>Remuneration </a:t>
            </a:r>
            <a:r>
              <a:rPr lang="en-GB" sz="1400" b="1" dirty="0"/>
              <a:t>of the TSO’s financing costs</a:t>
            </a:r>
            <a:r>
              <a:rPr lang="en-GB" sz="1400" dirty="0"/>
              <a:t>.  </a:t>
            </a:r>
            <a:r>
              <a:rPr lang="en-GB" sz="1400" dirty="0" smtClean="0"/>
              <a:t>Determination of the allowances to be </a:t>
            </a:r>
            <a:r>
              <a:rPr lang="en-GB" sz="1400" dirty="0"/>
              <a:t>included in the price control package to remunerate the TSO (and its investors) for the financing costs associated with its </a:t>
            </a:r>
            <a:r>
              <a:rPr lang="en-GB" sz="1400" dirty="0" smtClean="0"/>
              <a:t>various activities, taking account of the risks it faces.</a:t>
            </a:r>
            <a:endParaRPr lang="en-GB" sz="1400" dirty="0"/>
          </a:p>
          <a:p>
            <a:pPr lvl="1">
              <a:spcBef>
                <a:spcPts val="0"/>
              </a:spcBef>
              <a:spcAft>
                <a:spcPts val="1200"/>
              </a:spcAft>
            </a:pPr>
            <a:r>
              <a:rPr lang="en-GB" sz="1400" b="1" dirty="0" smtClean="0"/>
              <a:t>Analysis of scenarios for returns on regulatory equity (</a:t>
            </a:r>
            <a:r>
              <a:rPr lang="en-GB" sz="1400" b="1" dirty="0" err="1" smtClean="0"/>
              <a:t>RoRE</a:t>
            </a:r>
            <a:r>
              <a:rPr lang="en-GB" sz="1400" b="1" dirty="0" smtClean="0"/>
              <a:t>)</a:t>
            </a:r>
            <a:r>
              <a:rPr lang="en-GB" sz="1400" dirty="0" smtClean="0"/>
              <a:t>. Analysis of </a:t>
            </a:r>
            <a:r>
              <a:rPr lang="en-GB" sz="1400" dirty="0"/>
              <a:t>potential downside and upside scenarios for the return to </a:t>
            </a:r>
            <a:r>
              <a:rPr lang="en-GB" sz="1400" dirty="0" smtClean="0"/>
              <a:t>equity </a:t>
            </a:r>
            <a:r>
              <a:rPr lang="en-GB" sz="1400" dirty="0"/>
              <a:t>holders under the proposed price control </a:t>
            </a:r>
            <a:r>
              <a:rPr lang="en-GB" sz="1400" dirty="0" smtClean="0"/>
              <a:t>(and under </a:t>
            </a:r>
            <a:r>
              <a:rPr lang="en-GB" sz="1400" dirty="0"/>
              <a:t>the </a:t>
            </a:r>
            <a:r>
              <a:rPr lang="en-GB" sz="1400" dirty="0" smtClean="0"/>
              <a:t>assumed financial </a:t>
            </a:r>
            <a:r>
              <a:rPr lang="en-GB" sz="1400" dirty="0"/>
              <a:t>structure</a:t>
            </a:r>
            <a:r>
              <a:rPr lang="en-GB" sz="1400" dirty="0" smtClean="0"/>
              <a:t>).  Can equity accommodate the downside risk?</a:t>
            </a:r>
            <a:endParaRPr lang="en-GB" sz="1400" dirty="0"/>
          </a:p>
          <a:p>
            <a:pPr lvl="1">
              <a:spcBef>
                <a:spcPts val="0"/>
              </a:spcBef>
              <a:spcAft>
                <a:spcPts val="1200"/>
              </a:spcAft>
            </a:pPr>
            <a:r>
              <a:rPr lang="en-GB" sz="1400" b="1" dirty="0"/>
              <a:t>Debt financeability analysis (if applicable)</a:t>
            </a:r>
            <a:r>
              <a:rPr lang="en-GB" sz="1400" dirty="0"/>
              <a:t>.  Analysis of financial ratios and metrics, of the type used by credit rating agencies, which can provide insight on debt aspects of possible financing cost assumptions. Only relevant if assumed financial structure involves corporate debt finance.</a:t>
            </a:r>
          </a:p>
          <a:p>
            <a:pPr lvl="1">
              <a:spcBef>
                <a:spcPts val="0"/>
              </a:spcBef>
              <a:spcAft>
                <a:spcPts val="1200"/>
              </a:spcAft>
            </a:pPr>
            <a:r>
              <a:rPr lang="en-GB" sz="1400" b="1" dirty="0" smtClean="0"/>
              <a:t>Assessment </a:t>
            </a:r>
            <a:r>
              <a:rPr lang="en-GB" sz="1400" b="1" dirty="0"/>
              <a:t>of the financial resilience of the actual licensee</a:t>
            </a:r>
            <a:r>
              <a:rPr lang="en-GB" sz="1400" dirty="0"/>
              <a:t>. </a:t>
            </a:r>
            <a:r>
              <a:rPr lang="en-GB" sz="1400" dirty="0" smtClean="0"/>
              <a:t>Analysis of the </a:t>
            </a:r>
            <a:r>
              <a:rPr lang="en-GB" sz="1400" dirty="0"/>
              <a:t>ability of the actual TSO licensee to deal with potential downside scenarios under the proposed price control determination (under </a:t>
            </a:r>
            <a:r>
              <a:rPr lang="en-GB" sz="1400" dirty="0" smtClean="0"/>
              <a:t>the TSO’s </a:t>
            </a:r>
            <a:r>
              <a:rPr lang="en-GB" sz="1400" dirty="0"/>
              <a:t>actual/planned financial structure</a:t>
            </a:r>
            <a:r>
              <a:rPr lang="en-GB" sz="1400" dirty="0" smtClean="0"/>
              <a:t>).</a:t>
            </a:r>
          </a:p>
          <a:p>
            <a:pPr>
              <a:spcBef>
                <a:spcPts val="0"/>
              </a:spcBef>
              <a:spcAft>
                <a:spcPts val="1200"/>
              </a:spcAft>
            </a:pPr>
            <a:r>
              <a:rPr lang="en-GB" sz="1600" dirty="0" smtClean="0"/>
              <a:t>Important distinction in this work between the actual TSO and the notional efficient TSO assumed in setting the price control (familiar distinction within UK regulatory practice)</a:t>
            </a:r>
            <a:endParaRPr lang="en-GB" sz="1600" dirty="0"/>
          </a:p>
          <a:p>
            <a:pPr lvl="1">
              <a:spcBef>
                <a:spcPts val="0"/>
              </a:spcBef>
              <a:spcAft>
                <a:spcPts val="1200"/>
              </a:spcAft>
            </a:pPr>
            <a:endParaRPr lang="en-GB" sz="1200" dirty="0" smtClean="0"/>
          </a:p>
          <a:p>
            <a:pPr>
              <a:spcBef>
                <a:spcPts val="0"/>
              </a:spcBef>
              <a:spcAft>
                <a:spcPts val="1200"/>
              </a:spcAft>
            </a:pPr>
            <a:endParaRPr lang="en-GB" sz="1600" dirty="0" smtClean="0"/>
          </a:p>
          <a:p>
            <a:pPr>
              <a:spcBef>
                <a:spcPts val="0"/>
              </a:spcBef>
              <a:spcAft>
                <a:spcPts val="1200"/>
              </a:spcAft>
            </a:pPr>
            <a:endParaRPr lang="en-GB" sz="1600" dirty="0" smtClean="0"/>
          </a:p>
          <a:p>
            <a:pPr marL="457200" indent="-457200">
              <a:buFont typeface="+mj-lt"/>
              <a:buAutoNum type="arabicPeriod"/>
            </a:pPr>
            <a:endParaRPr lang="en-GB" sz="16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64</a:t>
            </a:fld>
            <a:endParaRPr lang="en-GB" dirty="0"/>
          </a:p>
        </p:txBody>
      </p:sp>
    </p:spTree>
    <p:extLst>
      <p:ext uri="{BB962C8B-B14F-4D97-AF65-F5344CB8AC3E}">
        <p14:creationId xmlns:p14="http://schemas.microsoft.com/office/powerpoint/2010/main" val="4567534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900988" cy="4749800"/>
          </a:xfrm>
        </p:spPr>
        <p:txBody>
          <a:bodyPr/>
          <a:lstStyle/>
          <a:p>
            <a:endParaRPr lang="en-GB" dirty="0" smtClean="0"/>
          </a:p>
          <a:p>
            <a:endParaRPr lang="en-GB" dirty="0"/>
          </a:p>
          <a:p>
            <a:pPr marL="0" indent="0">
              <a:buNone/>
            </a:pPr>
            <a:r>
              <a:rPr lang="en-GB" dirty="0"/>
              <a:t> </a:t>
            </a:r>
            <a:r>
              <a:rPr lang="en-GB" dirty="0" smtClean="0"/>
              <a:t>       </a:t>
            </a:r>
            <a:r>
              <a:rPr lang="en-GB" sz="4400" dirty="0" smtClean="0"/>
              <a:t>Thank you for your time!</a:t>
            </a:r>
            <a:endParaRPr lang="en-GB" sz="44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65</a:t>
            </a:fld>
            <a:endParaRPr lang="en-GB"/>
          </a:p>
        </p:txBody>
      </p:sp>
    </p:spTree>
    <p:extLst>
      <p:ext uri="{BB962C8B-B14F-4D97-AF65-F5344CB8AC3E}">
        <p14:creationId xmlns:p14="http://schemas.microsoft.com/office/powerpoint/2010/main" val="337681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505575" cy="565150"/>
          </a:xfrm>
        </p:spPr>
        <p:txBody>
          <a:bodyPr/>
          <a:lstStyle/>
          <a:p>
            <a:r>
              <a:rPr lang="en-GB" dirty="0" smtClean="0"/>
              <a:t>Overarching questions for SECG</a:t>
            </a:r>
            <a:endParaRPr lang="en-GB" dirty="0"/>
          </a:p>
        </p:txBody>
      </p:sp>
      <p:sp>
        <p:nvSpPr>
          <p:cNvPr id="3" name="Content Placeholder 2"/>
          <p:cNvSpPr>
            <a:spLocks noGrp="1"/>
          </p:cNvSpPr>
          <p:nvPr>
            <p:ph idx="1"/>
          </p:nvPr>
        </p:nvSpPr>
        <p:spPr>
          <a:xfrm>
            <a:off x="108539" y="1315588"/>
            <a:ext cx="8763652" cy="4749800"/>
          </a:xfrm>
        </p:spPr>
        <p:txBody>
          <a:bodyPr/>
          <a:lstStyle/>
          <a:p>
            <a:r>
              <a:rPr lang="en-GB" sz="2200" dirty="0" smtClean="0"/>
              <a:t>Do you have any views on what needs further clarification by when?</a:t>
            </a:r>
          </a:p>
          <a:p>
            <a:pPr marL="0" indent="0">
              <a:buNone/>
            </a:pPr>
            <a:endParaRPr lang="en-GB" sz="2200" dirty="0" smtClean="0"/>
          </a:p>
          <a:p>
            <a:r>
              <a:rPr lang="en-GB" sz="2200" dirty="0" smtClean="0"/>
              <a:t>How should we foster further independence, appropriate governance and a smooth process during business plan development and submission (e.g. slide 6)?</a:t>
            </a:r>
          </a:p>
          <a:p>
            <a:endParaRPr lang="en-GB" sz="2200" dirty="0"/>
          </a:p>
          <a:p>
            <a:r>
              <a:rPr lang="en-GB" sz="2200" dirty="0" smtClean="0"/>
              <a:t>How should UR take account of SECG input during business plan development and submission, to inform our view of SECG </a:t>
            </a:r>
            <a:r>
              <a:rPr lang="en-GB" sz="2200" dirty="0" smtClean="0">
                <a:solidFill>
                  <a:prstClr val="black"/>
                </a:solidFill>
              </a:rPr>
              <a:t>findings and in assessing the SONI business plan</a:t>
            </a:r>
            <a:r>
              <a:rPr lang="en-GB" sz="2200" dirty="0" smtClean="0"/>
              <a:t> (e.g. level </a:t>
            </a:r>
            <a:r>
              <a:rPr lang="en-GB" sz="2200" dirty="0"/>
              <a:t>of support provided to </a:t>
            </a:r>
            <a:r>
              <a:rPr lang="en-GB" sz="2200" dirty="0" smtClean="0"/>
              <a:t>group, and </a:t>
            </a:r>
            <a:r>
              <a:rPr lang="en-GB" sz="2200" dirty="0"/>
              <a:t>ability to act </a:t>
            </a:r>
            <a:r>
              <a:rPr lang="en-GB" sz="2200" dirty="0" smtClean="0"/>
              <a:t>independently)?</a:t>
            </a:r>
            <a:endParaRPr lang="en-GB" sz="2200" dirty="0"/>
          </a:p>
          <a:p>
            <a:endParaRPr lang="en-GB" dirty="0" smtClean="0"/>
          </a:p>
          <a:p>
            <a:endParaRPr lang="en-GB" dirty="0"/>
          </a:p>
          <a:p>
            <a:endParaRPr lang="en-GB" dirty="0" smtClean="0"/>
          </a:p>
          <a:p>
            <a:endParaRPr lang="en-GB" dirty="0"/>
          </a:p>
          <a:p>
            <a:endParaRPr lang="en-GB" dirty="0"/>
          </a:p>
          <a:p>
            <a:endParaRPr lang="en-GB" dirty="0" smtClean="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7</a:t>
            </a:fld>
            <a:endParaRPr lang="en-GB"/>
          </a:p>
        </p:txBody>
      </p:sp>
    </p:spTree>
    <p:extLst>
      <p:ext uri="{BB962C8B-B14F-4D97-AF65-F5344CB8AC3E}">
        <p14:creationId xmlns:p14="http://schemas.microsoft.com/office/powerpoint/2010/main" val="317031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72" y="332656"/>
            <a:ext cx="6505575" cy="565150"/>
          </a:xfrm>
        </p:spPr>
        <p:txBody>
          <a:bodyPr/>
          <a:lstStyle/>
          <a:p>
            <a:r>
              <a:rPr lang="en-GB" sz="2800" dirty="0" smtClean="0"/>
              <a:t>Session 2</a:t>
            </a:r>
            <a:endParaRPr lang="en-GB" sz="2800" dirty="0"/>
          </a:p>
        </p:txBody>
      </p:sp>
      <p:sp>
        <p:nvSpPr>
          <p:cNvPr id="4" name="Slide Number Placeholder 3"/>
          <p:cNvSpPr>
            <a:spLocks noGrp="1"/>
          </p:cNvSpPr>
          <p:nvPr>
            <p:ph type="sldNum" sz="quarter" idx="10"/>
          </p:nvPr>
        </p:nvSpPr>
        <p:spPr/>
        <p:txBody>
          <a:bodyPr/>
          <a:lstStyle/>
          <a:p>
            <a:pPr>
              <a:defRPr/>
            </a:pPr>
            <a:fld id="{9B09FA97-1A8D-4A6D-8638-37891DBAA53B}" type="slidenum">
              <a:rPr lang="en-GB" smtClean="0"/>
              <a:pPr>
                <a:defRPr/>
              </a:pPr>
              <a:t>8</a:t>
            </a:fld>
            <a:endParaRPr lang="en-GB"/>
          </a:p>
        </p:txBody>
      </p:sp>
      <p:sp>
        <p:nvSpPr>
          <p:cNvPr id="5" name="Rounded Rectangle 4"/>
          <p:cNvSpPr/>
          <p:nvPr/>
        </p:nvSpPr>
        <p:spPr>
          <a:xfrm>
            <a:off x="755576" y="1556792"/>
            <a:ext cx="7416824" cy="3888432"/>
          </a:xfrm>
          <a:prstGeom prst="round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SONI TSO roles, services and activities</a:t>
            </a:r>
            <a:endParaRPr lang="en-GB" sz="3200" dirty="0">
              <a:solidFill>
                <a:schemeClr val="tx1"/>
              </a:solidFill>
            </a:endParaRPr>
          </a:p>
        </p:txBody>
      </p:sp>
    </p:spTree>
    <p:extLst>
      <p:ext uri="{BB962C8B-B14F-4D97-AF65-F5344CB8AC3E}">
        <p14:creationId xmlns:p14="http://schemas.microsoft.com/office/powerpoint/2010/main" val="2878691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3"/>
          </p:nvPr>
        </p:nvSpPr>
        <p:spPr/>
        <p:txBody>
          <a:bodyPr>
            <a:normAutofit/>
          </a:bodyPr>
          <a:lstStyle/>
          <a:p>
            <a:pPr lvl="0" defTabSz="457200">
              <a:lnSpc>
                <a:spcPts val="2900"/>
              </a:lnSpc>
              <a:spcBef>
                <a:spcPts val="0"/>
              </a:spcBef>
              <a:defRPr/>
            </a:pPr>
            <a:r>
              <a:rPr lang="en-US" sz="1800" b="1" i="1" dirty="0" smtClean="0"/>
              <a:t>SONI Price Control Stakeholder Expert Challenge Group </a:t>
            </a:r>
          </a:p>
          <a:p>
            <a:pPr lvl="0" defTabSz="457200">
              <a:lnSpc>
                <a:spcPts val="2900"/>
              </a:lnSpc>
              <a:spcBef>
                <a:spcPts val="0"/>
              </a:spcBef>
              <a:defRPr/>
            </a:pPr>
            <a:r>
              <a:rPr lang="en-US" sz="1800" b="1" i="1" dirty="0" smtClean="0"/>
              <a:t>23 October 2018</a:t>
            </a:r>
            <a:endParaRPr lang="en-US" sz="1800" b="1" i="1" dirty="0"/>
          </a:p>
        </p:txBody>
      </p:sp>
      <p:sp>
        <p:nvSpPr>
          <p:cNvPr id="3" name="Text Placeholder 2"/>
          <p:cNvSpPr>
            <a:spLocks noGrp="1"/>
          </p:cNvSpPr>
          <p:nvPr>
            <p:ph type="body" idx="14"/>
          </p:nvPr>
        </p:nvSpPr>
        <p:spPr/>
        <p:txBody>
          <a:bodyPr/>
          <a:lstStyle/>
          <a:p>
            <a:r>
              <a:rPr lang="en-US" dirty="0"/>
              <a:t>SONI: </a:t>
            </a:r>
            <a:r>
              <a:rPr lang="en-US" dirty="0" smtClean="0"/>
              <a:t>Roles and Services</a:t>
            </a:r>
            <a:endParaRPr lang="en-US" i="1" dirty="0"/>
          </a:p>
        </p:txBody>
      </p:sp>
      <p:sp>
        <p:nvSpPr>
          <p:cNvPr id="5" name="Text Placeholder 2"/>
          <p:cNvSpPr txBox="1">
            <a:spLocks/>
          </p:cNvSpPr>
          <p:nvPr/>
        </p:nvSpPr>
        <p:spPr bwMode="auto">
          <a:xfrm>
            <a:off x="753845" y="2170385"/>
            <a:ext cx="8106376" cy="150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defTabSz="457200" rtl="0" eaLnBrk="1" fontAlgn="base" hangingPunct="1">
              <a:spcBef>
                <a:spcPct val="20000"/>
              </a:spcBef>
              <a:spcAft>
                <a:spcPct val="0"/>
              </a:spcAft>
              <a:buClr>
                <a:srgbClr val="C8B474"/>
              </a:buClr>
              <a:buFont typeface="Arial" pitchFamily="34" charset="0"/>
              <a:buNone/>
              <a:defRPr sz="3400" b="1" i="0" kern="1200">
                <a:solidFill>
                  <a:schemeClr val="bg1"/>
                </a:solidFill>
                <a:latin typeface="Arial"/>
                <a:ea typeface="MS PGothic" pitchFamily="34" charset="-128"/>
                <a:cs typeface="Arial"/>
              </a:defRPr>
            </a:lvl1pPr>
            <a:lvl2pPr marL="457200" indent="0" algn="l" defTabSz="457200" rtl="0" eaLnBrk="1" fontAlgn="base" hangingPunct="1">
              <a:spcBef>
                <a:spcPct val="20000"/>
              </a:spcBef>
              <a:spcAft>
                <a:spcPct val="0"/>
              </a:spcAft>
              <a:buClr>
                <a:srgbClr val="C8B474"/>
              </a:buClr>
              <a:buFont typeface="Arial" pitchFamily="34" charset="0"/>
              <a:buNone/>
              <a:defRPr sz="1800" kern="1200">
                <a:solidFill>
                  <a:schemeClr val="tx1">
                    <a:tint val="75000"/>
                  </a:schemeClr>
                </a:solidFill>
                <a:latin typeface="Arial"/>
                <a:ea typeface="MS PGothic" pitchFamily="34" charset="-128"/>
                <a:cs typeface="Arial"/>
              </a:defRPr>
            </a:lvl2pPr>
            <a:lvl3pPr marL="914400" indent="0" algn="l" defTabSz="457200" rtl="0" eaLnBrk="1" fontAlgn="base" hangingPunct="1">
              <a:spcBef>
                <a:spcPct val="20000"/>
              </a:spcBef>
              <a:spcAft>
                <a:spcPct val="0"/>
              </a:spcAft>
              <a:buClr>
                <a:srgbClr val="C8B474"/>
              </a:buClr>
              <a:buFont typeface="Arial" pitchFamily="34" charset="0"/>
              <a:buNone/>
              <a:defRPr sz="1600" kern="1200">
                <a:solidFill>
                  <a:schemeClr val="tx1">
                    <a:tint val="75000"/>
                  </a:schemeClr>
                </a:solidFill>
                <a:latin typeface="Arial"/>
                <a:ea typeface="MS PGothic" pitchFamily="34" charset="-128"/>
                <a:cs typeface="Arial"/>
              </a:defRPr>
            </a:lvl3pPr>
            <a:lvl4pPr marL="1371600" indent="0" algn="l" defTabSz="457200" rtl="0" eaLnBrk="1" fontAlgn="base" hangingPunct="1">
              <a:spcBef>
                <a:spcPct val="20000"/>
              </a:spcBef>
              <a:spcAft>
                <a:spcPct val="0"/>
              </a:spcAft>
              <a:buClr>
                <a:srgbClr val="C8B474"/>
              </a:buClr>
              <a:buFont typeface="Arial" pitchFamily="34" charset="0"/>
              <a:buNone/>
              <a:defRPr sz="1400" kern="1200">
                <a:solidFill>
                  <a:schemeClr val="tx1">
                    <a:tint val="75000"/>
                  </a:schemeClr>
                </a:solidFill>
                <a:latin typeface="Arial"/>
                <a:ea typeface="MS PGothic" pitchFamily="34" charset="-128"/>
                <a:cs typeface="Arial"/>
              </a:defRPr>
            </a:lvl4pPr>
            <a:lvl5pPr marL="1828800" indent="0" algn="l" defTabSz="457200" rtl="0" eaLnBrk="1" fontAlgn="base" hangingPunct="1">
              <a:spcBef>
                <a:spcPct val="20000"/>
              </a:spcBef>
              <a:spcAft>
                <a:spcPct val="0"/>
              </a:spcAft>
              <a:buClr>
                <a:srgbClr val="C8B474"/>
              </a:buClr>
              <a:buFont typeface="Arial" pitchFamily="34" charset="0"/>
              <a:buNone/>
              <a:defRPr sz="1400" kern="1200">
                <a:solidFill>
                  <a:schemeClr val="tx1">
                    <a:tint val="75000"/>
                  </a:schemeClr>
                </a:solidFill>
                <a:latin typeface="Arial"/>
                <a:ea typeface="MS PGothic" pitchFamily="34" charset="-128"/>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ct val="0"/>
              </a:spcBef>
              <a:defRPr/>
            </a:pPr>
            <a:endParaRPr lang="en-US" i="1" dirty="0">
              <a:solidFill>
                <a:prstClr val="white"/>
              </a:solidFill>
            </a:endParaRPr>
          </a:p>
        </p:txBody>
      </p:sp>
      <p:sp>
        <p:nvSpPr>
          <p:cNvPr id="2" name="Slide Number Placeholder 1"/>
          <p:cNvSpPr>
            <a:spLocks noGrp="1"/>
          </p:cNvSpPr>
          <p:nvPr>
            <p:ph type="sldNum" sz="quarter" idx="17"/>
          </p:nvPr>
        </p:nvSpPr>
        <p:spPr/>
        <p:txBody>
          <a:bodyPr/>
          <a:lstStyle/>
          <a:p>
            <a:fld id="{A4E0B2D3-DE10-4086-82DB-0F29C81F3B1B}" type="slidenum">
              <a:rPr lang="en-GB" altLang="en-US" smtClean="0"/>
              <a:pPr/>
              <a:t>9</a:t>
            </a:fld>
            <a:endParaRPr lang="en-GB" altLang="en-US"/>
          </a:p>
        </p:txBody>
      </p:sp>
    </p:spTree>
    <p:extLst>
      <p:ext uri="{BB962C8B-B14F-4D97-AF65-F5344CB8AC3E}">
        <p14:creationId xmlns:p14="http://schemas.microsoft.com/office/powerpoint/2010/main" val="80382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a:themeElements>
    <a:clrScheme name="Custom 1">
      <a:dk1>
        <a:sysClr val="windowText" lastClr="000000"/>
      </a:dk1>
      <a:lt1>
        <a:sysClr val="window" lastClr="FFFFFF"/>
      </a:lt1>
      <a:dk2>
        <a:srgbClr val="006600"/>
      </a:dk2>
      <a:lt2>
        <a:srgbClr val="669900"/>
      </a:lt2>
      <a:accent1>
        <a:srgbClr val="99FFCC"/>
      </a:accent1>
      <a:accent2>
        <a:srgbClr val="006699"/>
      </a:accent2>
      <a:accent3>
        <a:srgbClr val="17365D"/>
      </a:accent3>
      <a:accent4>
        <a:srgbClr val="F20000"/>
      </a:accent4>
      <a:accent5>
        <a:srgbClr val="A50021"/>
      </a:accent5>
      <a:accent6>
        <a:srgbClr val="66006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6600"/>
        </a:dk2>
        <a:lt2>
          <a:srgbClr val="666666"/>
        </a:lt2>
        <a:accent1>
          <a:srgbClr val="993300"/>
        </a:accent1>
        <a:accent2>
          <a:srgbClr val="FFCC99"/>
        </a:accent2>
        <a:accent3>
          <a:srgbClr val="FFFFFF"/>
        </a:accent3>
        <a:accent4>
          <a:srgbClr val="000000"/>
        </a:accent4>
        <a:accent5>
          <a:srgbClr val="CAADAA"/>
        </a:accent5>
        <a:accent6>
          <a:srgbClr val="E7B98A"/>
        </a:accent6>
        <a:hlink>
          <a:srgbClr val="000000"/>
        </a:hlink>
        <a:folHlink>
          <a:srgbClr val="C0C0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6600"/>
        </a:dk2>
        <a:lt2>
          <a:srgbClr val="666666"/>
        </a:lt2>
        <a:accent1>
          <a:srgbClr val="993300"/>
        </a:accent1>
        <a:accent2>
          <a:srgbClr val="FFCC99"/>
        </a:accent2>
        <a:accent3>
          <a:srgbClr val="FFFFFF"/>
        </a:accent3>
        <a:accent4>
          <a:srgbClr val="000000"/>
        </a:accent4>
        <a:accent5>
          <a:srgbClr val="CAADAA"/>
        </a:accent5>
        <a:accent6>
          <a:srgbClr val="E7B98A"/>
        </a:accent6>
        <a:hlink>
          <a:srgbClr val="000000"/>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NI - 2015 Presentation Template (Proof 6.2 -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ONI - 2015 Presentation Template (Proof 6.2 -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ONI - 2015 Presentation Template (Proof 6.2 -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20619</TotalTime>
  <Words>3835</Words>
  <Application>Microsoft Office PowerPoint</Application>
  <PresentationFormat>On-screen Show (4:3)</PresentationFormat>
  <Paragraphs>676</Paragraphs>
  <Slides>65</Slides>
  <Notes>37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65</vt:i4>
      </vt:variant>
    </vt:vector>
  </HeadingPairs>
  <TitlesOfParts>
    <vt:vector size="74" baseType="lpstr">
      <vt:lpstr>MS PGothic</vt:lpstr>
      <vt:lpstr>Arial</vt:lpstr>
      <vt:lpstr>Arial Black</vt:lpstr>
      <vt:lpstr>Calibri</vt:lpstr>
      <vt:lpstr>Wingdings</vt:lpstr>
      <vt:lpstr>Presentation Template</vt:lpstr>
      <vt:lpstr>SONI - 2015 Presentation Template (Proof 6.2 - Standard)</vt:lpstr>
      <vt:lpstr>1_SONI - 2015 Presentation Template (Proof 6.2 - Standard)</vt:lpstr>
      <vt:lpstr>2_SONI - 2015 Presentation Template (Proof 6.2 - Standard)</vt:lpstr>
      <vt:lpstr>NI TSO Price Control Stakeholder Expert Challenge Group (SECG)2 23 October 2018 </vt:lpstr>
      <vt:lpstr>Agenda</vt:lpstr>
      <vt:lpstr>Session 1</vt:lpstr>
      <vt:lpstr>Updated ToR and guidance  </vt:lpstr>
      <vt:lpstr>SECG during business plan development  and submission</vt:lpstr>
      <vt:lpstr>SECG during business plan development and submission</vt:lpstr>
      <vt:lpstr>Overarching questions for SECG</vt:lpstr>
      <vt:lpstr>Session 2</vt:lpstr>
      <vt:lpstr>PowerPoint Presentation</vt:lpstr>
      <vt:lpstr>PowerPoint Presentation</vt:lpstr>
      <vt:lpstr>Focus of today’s discussion</vt:lpstr>
      <vt:lpstr>UR FWP &amp; 2019 Corporate Strategy</vt:lpstr>
      <vt:lpstr>Overview of SONI TSO Functions</vt:lpstr>
      <vt:lpstr>PowerPoint Presentation</vt:lpstr>
      <vt:lpstr>PowerPoint Presentation</vt:lpstr>
      <vt:lpstr>Origins of SONI (IME1)</vt:lpstr>
      <vt:lpstr>Legally Separate Entities (IME2)</vt:lpstr>
      <vt:lpstr>SEM (2007)</vt:lpstr>
      <vt:lpstr>Well Functioning European Market (IME3)</vt:lpstr>
      <vt:lpstr>TSO Certification</vt:lpstr>
      <vt:lpstr>I-SEM (2018)</vt:lpstr>
      <vt:lpstr>Continuing Changing Landscape</vt:lpstr>
      <vt:lpstr>EU Network Codes</vt:lpstr>
      <vt:lpstr>PowerPoint Presentation</vt:lpstr>
      <vt:lpstr>Overview</vt:lpstr>
      <vt:lpstr>Questions for consideration by SECG participants</vt:lpstr>
      <vt:lpstr>PowerPoint Presentation</vt:lpstr>
      <vt:lpstr>Outputs</vt:lpstr>
      <vt:lpstr>System Operation &amp; Balancing</vt:lpstr>
      <vt:lpstr>System Balancing Licence Conditions</vt:lpstr>
      <vt:lpstr>Supporting Services and Activities</vt:lpstr>
      <vt:lpstr>Key Features</vt:lpstr>
      <vt:lpstr>Ongoing Improvement</vt:lpstr>
      <vt:lpstr>DS3 Benefits to Consumers</vt:lpstr>
      <vt:lpstr>Questions for consideration by SECG participants</vt:lpstr>
      <vt:lpstr>PowerPoint Presentation</vt:lpstr>
      <vt:lpstr>Network Planning Outputs</vt:lpstr>
      <vt:lpstr>Identification of System Needs</vt:lpstr>
      <vt:lpstr>2. Network Projects</vt:lpstr>
      <vt:lpstr>Planning Network Development</vt:lpstr>
      <vt:lpstr>Transmission Connection and Access</vt:lpstr>
      <vt:lpstr>Questions posed to SECG participants</vt:lpstr>
      <vt:lpstr>PowerPoint Presentation</vt:lpstr>
      <vt:lpstr>Outputs </vt:lpstr>
      <vt:lpstr>Keeping the Industry Liquid</vt:lpstr>
      <vt:lpstr>Questions posed to SECG participants</vt:lpstr>
      <vt:lpstr>PowerPoint Presentation</vt:lpstr>
      <vt:lpstr>SONI is a trusted, independent, expert voice </vt:lpstr>
      <vt:lpstr>Increasing Need for External Engagement</vt:lpstr>
      <vt:lpstr>PowerPoint Presentation</vt:lpstr>
      <vt:lpstr>Why are Awareness and Understanding Important?</vt:lpstr>
      <vt:lpstr>Our New Approach</vt:lpstr>
      <vt:lpstr>Questions posed to SECG participants</vt:lpstr>
      <vt:lpstr>PowerPoint Presentation</vt:lpstr>
      <vt:lpstr>Electricity Industry in Transition…</vt:lpstr>
      <vt:lpstr>Reminder: What This Price Control Needs to Achieve</vt:lpstr>
      <vt:lpstr>Session 3</vt:lpstr>
      <vt:lpstr>Recent example: Ofwat’s PR19 approach</vt:lpstr>
      <vt:lpstr>Ofwat’s nine test areas</vt:lpstr>
      <vt:lpstr>Initial thoughts on implications for TSO</vt:lpstr>
      <vt:lpstr>Questions for discussion</vt:lpstr>
      <vt:lpstr>Session 4</vt:lpstr>
      <vt:lpstr>Approach to financeability of TSO control </vt:lpstr>
      <vt:lpstr>Approach to financeability of TSO control </vt:lpstr>
      <vt:lpstr>PowerPoint Presentation</vt:lpstr>
    </vt:vector>
  </TitlesOfParts>
  <Company>NIAUR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NIRIG</dc:title>
  <dc:creator>Ciaran</dc:creator>
  <dc:description>Version 1.0.8</dc:description>
  <cp:lastModifiedBy>Ciaran MacCann</cp:lastModifiedBy>
  <cp:revision>1660</cp:revision>
  <cp:lastPrinted>2018-07-25T07:54:22Z</cp:lastPrinted>
  <dcterms:created xsi:type="dcterms:W3CDTF">2011-08-30T12:40:39Z</dcterms:created>
  <dcterms:modified xsi:type="dcterms:W3CDTF">2018-11-15T08:51:40Z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G Template">
    <vt:bool>true</vt:bool>
  </property>
  <property fmtid="{D5CDD505-2E9C-101B-9397-08002B2CF9AE}" pid="3" name="Presentation Type">
    <vt:lpwstr>BG Presentation</vt:lpwstr>
  </property>
</Properties>
</file>