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827" r:id="rId2"/>
    <p:sldMasterId id="2147483838" r:id="rId3"/>
    <p:sldMasterId id="2147483849" r:id="rId4"/>
    <p:sldMasterId id="2147483862" r:id="rId5"/>
    <p:sldMasterId id="2147483875" r:id="rId6"/>
  </p:sldMasterIdLst>
  <p:notesMasterIdLst>
    <p:notesMasterId r:id="rId58"/>
  </p:notesMasterIdLst>
  <p:handoutMasterIdLst>
    <p:handoutMasterId r:id="rId59"/>
  </p:handoutMasterIdLst>
  <p:sldIdLst>
    <p:sldId id="431" r:id="rId7"/>
    <p:sldId id="438" r:id="rId8"/>
    <p:sldId id="477" r:id="rId9"/>
    <p:sldId id="468" r:id="rId10"/>
    <p:sldId id="439" r:id="rId11"/>
    <p:sldId id="466" r:id="rId12"/>
    <p:sldId id="443" r:id="rId13"/>
    <p:sldId id="441" r:id="rId14"/>
    <p:sldId id="442" r:id="rId15"/>
    <p:sldId id="478" r:id="rId16"/>
    <p:sldId id="474" r:id="rId17"/>
    <p:sldId id="469" r:id="rId18"/>
    <p:sldId id="457" r:id="rId19"/>
    <p:sldId id="458" r:id="rId20"/>
    <p:sldId id="454" r:id="rId21"/>
    <p:sldId id="455" r:id="rId22"/>
    <p:sldId id="459" r:id="rId23"/>
    <p:sldId id="475" r:id="rId24"/>
    <p:sldId id="481" r:id="rId25"/>
    <p:sldId id="482" r:id="rId26"/>
    <p:sldId id="483" r:id="rId27"/>
    <p:sldId id="484" r:id="rId28"/>
    <p:sldId id="485" r:id="rId29"/>
    <p:sldId id="486" r:id="rId30"/>
    <p:sldId id="487" r:id="rId31"/>
    <p:sldId id="488" r:id="rId32"/>
    <p:sldId id="489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497" r:id="rId41"/>
    <p:sldId id="498" r:id="rId42"/>
    <p:sldId id="499" r:id="rId43"/>
    <p:sldId id="500" r:id="rId44"/>
    <p:sldId id="470" r:id="rId45"/>
    <p:sldId id="444" r:id="rId46"/>
    <p:sldId id="445" r:id="rId47"/>
    <p:sldId id="502" r:id="rId48"/>
    <p:sldId id="501" r:id="rId49"/>
    <p:sldId id="503" r:id="rId50"/>
    <p:sldId id="446" r:id="rId51"/>
    <p:sldId id="447" r:id="rId52"/>
    <p:sldId id="448" r:id="rId53"/>
    <p:sldId id="451" r:id="rId54"/>
    <p:sldId id="476" r:id="rId55"/>
    <p:sldId id="460" r:id="rId56"/>
    <p:sldId id="471" r:id="rId57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e Lynch" initials="SL" lastIdx="2" clrIdx="0"/>
  <p:cmAuthor id="1" name="Ciaran MacCann" initials="CM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9900"/>
    <a:srgbClr val="275C9D"/>
    <a:srgbClr val="DDFFDD"/>
    <a:srgbClr val="E1EBF7"/>
    <a:srgbClr val="CEDEF2"/>
    <a:srgbClr val="00CC66"/>
    <a:srgbClr val="57FFAB"/>
    <a:srgbClr val="61FFB0"/>
    <a:srgbClr val="00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74" autoAdjust="0"/>
    <p:restoredTop sz="96548" autoAdjust="0"/>
  </p:normalViewPr>
  <p:slideViewPr>
    <p:cSldViewPr>
      <p:cViewPr varScale="1">
        <p:scale>
          <a:sx n="112" d="100"/>
          <a:sy n="112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5738"/>
    </p:cViewPr>
  </p:sorterViewPr>
  <p:notesViewPr>
    <p:cSldViewPr>
      <p:cViewPr>
        <p:scale>
          <a:sx n="160" d="100"/>
          <a:sy n="160" d="100"/>
        </p:scale>
        <p:origin x="1572" y="-1302"/>
      </p:cViewPr>
      <p:guideLst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9E155-81F5-42EF-BC76-E23E1771AE5D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0857CA4-F238-48A4-AB2D-D91A0BE02D47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800" b="1" smtClean="0"/>
            <a:t>Insight </a:t>
          </a:r>
          <a:r>
            <a:rPr lang="en-GB" sz="1800" b="1" dirty="0" smtClean="0"/>
            <a:t>and challenge </a:t>
          </a:r>
          <a:endParaRPr lang="en-GB" sz="1800" b="1" dirty="0"/>
        </a:p>
      </dgm:t>
    </dgm:pt>
    <dgm:pt modelId="{D01A1B1E-E53C-469B-AA47-F1F469541D89}" type="parTrans" cxnId="{465F4BA3-0CF8-468D-93B4-5D77BC8FA620}">
      <dgm:prSet/>
      <dgm:spPr/>
      <dgm:t>
        <a:bodyPr/>
        <a:lstStyle/>
        <a:p>
          <a:endParaRPr lang="en-GB"/>
        </a:p>
      </dgm:t>
    </dgm:pt>
    <dgm:pt modelId="{9BB9AF09-FBD0-4D92-8021-87E7D2754206}" type="sibTrans" cxnId="{465F4BA3-0CF8-468D-93B4-5D77BC8FA620}">
      <dgm:prSet/>
      <dgm:spPr/>
      <dgm:t>
        <a:bodyPr/>
        <a:lstStyle/>
        <a:p>
          <a:endParaRPr lang="en-GB"/>
        </a:p>
      </dgm:t>
    </dgm:pt>
    <dgm:pt modelId="{A87AB689-CD22-464B-8ACF-20834F712308}">
      <dgm:prSet phldrT="[Text]" custT="1"/>
      <dgm:spPr/>
      <dgm:t>
        <a:bodyPr/>
        <a:lstStyle/>
        <a:p>
          <a:r>
            <a:rPr lang="en-GB" sz="1800" b="1" dirty="0" smtClean="0"/>
            <a:t>Technical</a:t>
          </a:r>
          <a:r>
            <a:rPr lang="en-GB" sz="1600" b="1" dirty="0" smtClean="0"/>
            <a:t> </a:t>
          </a:r>
          <a:r>
            <a:rPr lang="en-GB" sz="1300" dirty="0" smtClean="0"/>
            <a:t>clarify, define and challenge TSO roles, services, activities and performance. </a:t>
          </a:r>
          <a:endParaRPr lang="en-GB" sz="1300" dirty="0"/>
        </a:p>
      </dgm:t>
    </dgm:pt>
    <dgm:pt modelId="{D9F388B8-06EE-4573-8EE4-DB26D5282D9A}" type="parTrans" cxnId="{F8C4D133-8DE8-4A12-BBBB-8A674165BC7F}">
      <dgm:prSet/>
      <dgm:spPr/>
      <dgm:t>
        <a:bodyPr/>
        <a:lstStyle/>
        <a:p>
          <a:endParaRPr lang="en-GB"/>
        </a:p>
      </dgm:t>
    </dgm:pt>
    <dgm:pt modelId="{31066415-01DE-4AF5-BE46-B2349CB1C842}" type="sibTrans" cxnId="{F8C4D133-8DE8-4A12-BBBB-8A674165BC7F}">
      <dgm:prSet/>
      <dgm:spPr/>
      <dgm:t>
        <a:bodyPr/>
        <a:lstStyle/>
        <a:p>
          <a:endParaRPr lang="en-GB"/>
        </a:p>
      </dgm:t>
    </dgm:pt>
    <dgm:pt modelId="{9E3E28FA-8275-400F-BDEE-955742177380}">
      <dgm:prSet phldrT="[Text]" custT="1"/>
      <dgm:spPr/>
      <dgm:t>
        <a:bodyPr/>
        <a:lstStyle/>
        <a:p>
          <a:r>
            <a:rPr lang="en-GB" sz="1800" b="1" dirty="0" smtClean="0"/>
            <a:t>End consumer </a:t>
          </a:r>
          <a:r>
            <a:rPr lang="en-GB" sz="1300" dirty="0" smtClean="0"/>
            <a:t>how current and future consumers (incl vulnerable) are affected and use TSO service </a:t>
          </a:r>
          <a:endParaRPr lang="en-GB" sz="1300" dirty="0"/>
        </a:p>
      </dgm:t>
    </dgm:pt>
    <dgm:pt modelId="{A3829872-1BD4-43E7-A2D1-A3E633C08406}" type="parTrans" cxnId="{CD224BC7-62DC-4B2D-BE6B-119E227F4A43}">
      <dgm:prSet/>
      <dgm:spPr/>
      <dgm:t>
        <a:bodyPr/>
        <a:lstStyle/>
        <a:p>
          <a:endParaRPr lang="en-GB"/>
        </a:p>
      </dgm:t>
    </dgm:pt>
    <dgm:pt modelId="{930A66CD-D6CF-4D69-82BB-C3208D7173E4}" type="sibTrans" cxnId="{CD224BC7-62DC-4B2D-BE6B-119E227F4A43}">
      <dgm:prSet/>
      <dgm:spPr/>
      <dgm:t>
        <a:bodyPr/>
        <a:lstStyle/>
        <a:p>
          <a:endParaRPr lang="en-GB"/>
        </a:p>
      </dgm:t>
    </dgm:pt>
    <dgm:pt modelId="{869324D7-4727-4F23-AA18-AEA75FC6209A}">
      <dgm:prSet phldrT="[Text]" custT="1"/>
      <dgm:spPr/>
      <dgm:t>
        <a:bodyPr/>
        <a:lstStyle/>
        <a:p>
          <a:r>
            <a:rPr lang="en-GB" sz="1800" b="1" dirty="0" smtClean="0"/>
            <a:t>Regulatory policy </a:t>
          </a:r>
          <a:r>
            <a:rPr lang="en-GB" sz="1400" dirty="0" smtClean="0"/>
            <a:t>knowledge of best practice and experience</a:t>
          </a:r>
          <a:endParaRPr lang="en-GB" sz="1400" dirty="0"/>
        </a:p>
      </dgm:t>
    </dgm:pt>
    <dgm:pt modelId="{4615A7BF-87B1-42CE-99EF-60FF4E5C68F9}" type="parTrans" cxnId="{38C022D7-1BB1-4E31-94C8-9D6042D43335}">
      <dgm:prSet/>
      <dgm:spPr/>
      <dgm:t>
        <a:bodyPr/>
        <a:lstStyle/>
        <a:p>
          <a:endParaRPr lang="en-GB"/>
        </a:p>
      </dgm:t>
    </dgm:pt>
    <dgm:pt modelId="{3D762CED-A09C-4CE6-A828-2AE228F95D7A}" type="sibTrans" cxnId="{38C022D7-1BB1-4E31-94C8-9D6042D43335}">
      <dgm:prSet/>
      <dgm:spPr/>
      <dgm:t>
        <a:bodyPr/>
        <a:lstStyle/>
        <a:p>
          <a:endParaRPr lang="en-GB"/>
        </a:p>
      </dgm:t>
    </dgm:pt>
    <dgm:pt modelId="{D4816C9F-9CA1-42D7-868C-87E6604FD507}">
      <dgm:prSet phldrT="[Text]" custT="1"/>
      <dgm:spPr/>
      <dgm:t>
        <a:bodyPr/>
        <a:lstStyle/>
        <a:p>
          <a:r>
            <a:rPr lang="en-GB" sz="1800" b="1" dirty="0" smtClean="0"/>
            <a:t>Service user </a:t>
          </a:r>
        </a:p>
        <a:p>
          <a:r>
            <a:rPr lang="en-GB" sz="1200" dirty="0" smtClean="0"/>
            <a:t>how customers affected and use TSO service</a:t>
          </a:r>
          <a:endParaRPr lang="en-GB" sz="1200" dirty="0"/>
        </a:p>
      </dgm:t>
    </dgm:pt>
    <dgm:pt modelId="{19D4EDC4-705E-4387-9668-45BE29574843}" type="parTrans" cxnId="{112BA772-78B6-4A82-AB03-212AEF21AD19}">
      <dgm:prSet/>
      <dgm:spPr/>
      <dgm:t>
        <a:bodyPr/>
        <a:lstStyle/>
        <a:p>
          <a:endParaRPr lang="en-GB"/>
        </a:p>
      </dgm:t>
    </dgm:pt>
    <dgm:pt modelId="{89923659-809B-4A48-84FC-D63BEF31AAC1}" type="sibTrans" cxnId="{112BA772-78B6-4A82-AB03-212AEF21AD19}">
      <dgm:prSet/>
      <dgm:spPr/>
      <dgm:t>
        <a:bodyPr/>
        <a:lstStyle/>
        <a:p>
          <a:endParaRPr lang="en-GB"/>
        </a:p>
      </dgm:t>
    </dgm:pt>
    <dgm:pt modelId="{3A271873-7FF8-468B-9F4E-2F07420484CD}" type="pres">
      <dgm:prSet presAssocID="{2759E155-81F5-42EF-BC76-E23E1771AE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2964A3-2509-429E-B14F-47098813DB9B}" type="pres">
      <dgm:prSet presAssocID="{D0857CA4-F238-48A4-AB2D-D91A0BE02D47}" presName="centerShape" presStyleLbl="node0" presStyleIdx="0" presStyleCnt="1" custScaleX="128022" custScaleY="132249"/>
      <dgm:spPr/>
      <dgm:t>
        <a:bodyPr/>
        <a:lstStyle/>
        <a:p>
          <a:endParaRPr lang="en-GB"/>
        </a:p>
      </dgm:t>
    </dgm:pt>
    <dgm:pt modelId="{5C43380F-3A2C-4207-8F4C-2ABA3E843787}" type="pres">
      <dgm:prSet presAssocID="{D9F388B8-06EE-4573-8EE4-DB26D5282D9A}" presName="parTrans" presStyleLbl="sibTrans2D1" presStyleIdx="0" presStyleCnt="4"/>
      <dgm:spPr/>
      <dgm:t>
        <a:bodyPr/>
        <a:lstStyle/>
        <a:p>
          <a:endParaRPr lang="en-GB"/>
        </a:p>
      </dgm:t>
    </dgm:pt>
    <dgm:pt modelId="{3958E8AE-FBF6-490E-AD30-227AD5421129}" type="pres">
      <dgm:prSet presAssocID="{D9F388B8-06EE-4573-8EE4-DB26D5282D9A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671179A6-F8D9-4F98-A1C9-B51EE8D0C193}" type="pres">
      <dgm:prSet presAssocID="{A87AB689-CD22-464B-8ACF-20834F712308}" presName="node" presStyleLbl="node1" presStyleIdx="0" presStyleCnt="4" custScaleX="150652" custScaleY="1226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657E90-D864-42D0-BB6B-2B6A9AEA38BB}" type="pres">
      <dgm:prSet presAssocID="{A3829872-1BD4-43E7-A2D1-A3E633C08406}" presName="parTrans" presStyleLbl="sibTrans2D1" presStyleIdx="1" presStyleCnt="4"/>
      <dgm:spPr/>
      <dgm:t>
        <a:bodyPr/>
        <a:lstStyle/>
        <a:p>
          <a:endParaRPr lang="en-GB"/>
        </a:p>
      </dgm:t>
    </dgm:pt>
    <dgm:pt modelId="{0EC6E76E-DCF8-48A3-BB89-F87C0A293B6E}" type="pres">
      <dgm:prSet presAssocID="{A3829872-1BD4-43E7-A2D1-A3E633C08406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3468BBD0-AE6A-4771-B0B4-C05C5AAB6CD2}" type="pres">
      <dgm:prSet presAssocID="{9E3E28FA-8275-400F-BDEE-955742177380}" presName="node" presStyleLbl="node1" presStyleIdx="1" presStyleCnt="4" custScaleX="149424" custScaleY="140917" custRadScaleRad="116998" custRadScaleInc="-8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5F7DDD-B584-4EE6-82FF-93A7198A00AB}" type="pres">
      <dgm:prSet presAssocID="{4615A7BF-87B1-42CE-99EF-60FF4E5C68F9}" presName="parTrans" presStyleLbl="sibTrans2D1" presStyleIdx="2" presStyleCnt="4"/>
      <dgm:spPr/>
      <dgm:t>
        <a:bodyPr/>
        <a:lstStyle/>
        <a:p>
          <a:endParaRPr lang="en-GB"/>
        </a:p>
      </dgm:t>
    </dgm:pt>
    <dgm:pt modelId="{1C9A14F8-A784-45E9-A5D6-9111151A64CD}" type="pres">
      <dgm:prSet presAssocID="{4615A7BF-87B1-42CE-99EF-60FF4E5C68F9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3D709784-B585-4C40-8BCA-8C0FE1EC87C7}" type="pres">
      <dgm:prSet presAssocID="{869324D7-4727-4F23-AA18-AEA75FC6209A}" presName="node" presStyleLbl="node1" presStyleIdx="2" presStyleCnt="4" custScaleX="151320" custScaleY="123798" custRadScaleRad="104993" custRadScaleInc="-7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96E7FE-13AF-4148-B937-5481E14D4B91}" type="pres">
      <dgm:prSet presAssocID="{19D4EDC4-705E-4387-9668-45BE29574843}" presName="parTrans" presStyleLbl="sibTrans2D1" presStyleIdx="3" presStyleCnt="4"/>
      <dgm:spPr/>
      <dgm:t>
        <a:bodyPr/>
        <a:lstStyle/>
        <a:p>
          <a:endParaRPr lang="en-GB"/>
        </a:p>
      </dgm:t>
    </dgm:pt>
    <dgm:pt modelId="{8D36C978-3F5F-49E7-B5C3-4B89AE2309D4}" type="pres">
      <dgm:prSet presAssocID="{19D4EDC4-705E-4387-9668-45BE29574843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B92FAAA8-249D-49D1-B3B2-43FEE7AF3804}" type="pres">
      <dgm:prSet presAssocID="{D4816C9F-9CA1-42D7-868C-87E6604FD507}" presName="node" presStyleLbl="node1" presStyleIdx="3" presStyleCnt="4" custScaleX="142261" custScaleY="125581" custRadScaleRad="107087" custRadScaleInc="8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65AC47-45EB-4231-B7FB-DDDF63447BBC}" type="presOf" srcId="{D4816C9F-9CA1-42D7-868C-87E6604FD507}" destId="{B92FAAA8-249D-49D1-B3B2-43FEE7AF3804}" srcOrd="0" destOrd="0" presId="urn:microsoft.com/office/officeart/2005/8/layout/radial5"/>
    <dgm:cxn modelId="{465F4BA3-0CF8-468D-93B4-5D77BC8FA620}" srcId="{2759E155-81F5-42EF-BC76-E23E1771AE5D}" destId="{D0857CA4-F238-48A4-AB2D-D91A0BE02D47}" srcOrd="0" destOrd="0" parTransId="{D01A1B1E-E53C-469B-AA47-F1F469541D89}" sibTransId="{9BB9AF09-FBD0-4D92-8021-87E7D2754206}"/>
    <dgm:cxn modelId="{CD224BC7-62DC-4B2D-BE6B-119E227F4A43}" srcId="{D0857CA4-F238-48A4-AB2D-D91A0BE02D47}" destId="{9E3E28FA-8275-400F-BDEE-955742177380}" srcOrd="1" destOrd="0" parTransId="{A3829872-1BD4-43E7-A2D1-A3E633C08406}" sibTransId="{930A66CD-D6CF-4D69-82BB-C3208D7173E4}"/>
    <dgm:cxn modelId="{6E94E6F0-C1E4-4CB0-9AE2-3BACBC630738}" type="presOf" srcId="{19D4EDC4-705E-4387-9668-45BE29574843}" destId="{8D36C978-3F5F-49E7-B5C3-4B89AE2309D4}" srcOrd="1" destOrd="0" presId="urn:microsoft.com/office/officeart/2005/8/layout/radial5"/>
    <dgm:cxn modelId="{2895A36A-E232-4B48-AFB6-834C0E2BC04A}" type="presOf" srcId="{A87AB689-CD22-464B-8ACF-20834F712308}" destId="{671179A6-F8D9-4F98-A1C9-B51EE8D0C193}" srcOrd="0" destOrd="0" presId="urn:microsoft.com/office/officeart/2005/8/layout/radial5"/>
    <dgm:cxn modelId="{E0E92382-F049-42DB-BA1F-CB7A7CD3EE38}" type="presOf" srcId="{19D4EDC4-705E-4387-9668-45BE29574843}" destId="{E196E7FE-13AF-4148-B937-5481E14D4B91}" srcOrd="0" destOrd="0" presId="urn:microsoft.com/office/officeart/2005/8/layout/radial5"/>
    <dgm:cxn modelId="{F8C4D133-8DE8-4A12-BBBB-8A674165BC7F}" srcId="{D0857CA4-F238-48A4-AB2D-D91A0BE02D47}" destId="{A87AB689-CD22-464B-8ACF-20834F712308}" srcOrd="0" destOrd="0" parTransId="{D9F388B8-06EE-4573-8EE4-DB26D5282D9A}" sibTransId="{31066415-01DE-4AF5-BE46-B2349CB1C842}"/>
    <dgm:cxn modelId="{2CBA75D2-6FB2-4B3F-B0D0-6A1325B5C355}" type="presOf" srcId="{869324D7-4727-4F23-AA18-AEA75FC6209A}" destId="{3D709784-B585-4C40-8BCA-8C0FE1EC87C7}" srcOrd="0" destOrd="0" presId="urn:microsoft.com/office/officeart/2005/8/layout/radial5"/>
    <dgm:cxn modelId="{F9066EED-5934-4731-B800-9334450DDABA}" type="presOf" srcId="{D0857CA4-F238-48A4-AB2D-D91A0BE02D47}" destId="{E72964A3-2509-429E-B14F-47098813DB9B}" srcOrd="0" destOrd="0" presId="urn:microsoft.com/office/officeart/2005/8/layout/radial5"/>
    <dgm:cxn modelId="{0574C3D1-AF13-41DD-836C-378375485885}" type="presOf" srcId="{D9F388B8-06EE-4573-8EE4-DB26D5282D9A}" destId="{5C43380F-3A2C-4207-8F4C-2ABA3E843787}" srcOrd="0" destOrd="0" presId="urn:microsoft.com/office/officeart/2005/8/layout/radial5"/>
    <dgm:cxn modelId="{55894222-037D-40CB-A5D6-08306008B85D}" type="presOf" srcId="{9E3E28FA-8275-400F-BDEE-955742177380}" destId="{3468BBD0-AE6A-4771-B0B4-C05C5AAB6CD2}" srcOrd="0" destOrd="0" presId="urn:microsoft.com/office/officeart/2005/8/layout/radial5"/>
    <dgm:cxn modelId="{D82A68CF-9DCA-4343-A416-24DC39BBE61D}" type="presOf" srcId="{4615A7BF-87B1-42CE-99EF-60FF4E5C68F9}" destId="{A15F7DDD-B584-4EE6-82FF-93A7198A00AB}" srcOrd="0" destOrd="0" presId="urn:microsoft.com/office/officeart/2005/8/layout/radial5"/>
    <dgm:cxn modelId="{1462446B-C70A-4E8A-B9E6-891448E5E5AC}" type="presOf" srcId="{D9F388B8-06EE-4573-8EE4-DB26D5282D9A}" destId="{3958E8AE-FBF6-490E-AD30-227AD5421129}" srcOrd="1" destOrd="0" presId="urn:microsoft.com/office/officeart/2005/8/layout/radial5"/>
    <dgm:cxn modelId="{112BA772-78B6-4A82-AB03-212AEF21AD19}" srcId="{D0857CA4-F238-48A4-AB2D-D91A0BE02D47}" destId="{D4816C9F-9CA1-42D7-868C-87E6604FD507}" srcOrd="3" destOrd="0" parTransId="{19D4EDC4-705E-4387-9668-45BE29574843}" sibTransId="{89923659-809B-4A48-84FC-D63BEF31AAC1}"/>
    <dgm:cxn modelId="{9F792827-DC5B-4240-8DA7-26BB75D2A217}" type="presOf" srcId="{A3829872-1BD4-43E7-A2D1-A3E633C08406}" destId="{0EC6E76E-DCF8-48A3-BB89-F87C0A293B6E}" srcOrd="1" destOrd="0" presId="urn:microsoft.com/office/officeart/2005/8/layout/radial5"/>
    <dgm:cxn modelId="{58E33A21-9827-49DF-8FF9-AE7F1704B760}" type="presOf" srcId="{2759E155-81F5-42EF-BC76-E23E1771AE5D}" destId="{3A271873-7FF8-468B-9F4E-2F07420484CD}" srcOrd="0" destOrd="0" presId="urn:microsoft.com/office/officeart/2005/8/layout/radial5"/>
    <dgm:cxn modelId="{38C022D7-1BB1-4E31-94C8-9D6042D43335}" srcId="{D0857CA4-F238-48A4-AB2D-D91A0BE02D47}" destId="{869324D7-4727-4F23-AA18-AEA75FC6209A}" srcOrd="2" destOrd="0" parTransId="{4615A7BF-87B1-42CE-99EF-60FF4E5C68F9}" sibTransId="{3D762CED-A09C-4CE6-A828-2AE228F95D7A}"/>
    <dgm:cxn modelId="{212D2849-6F19-4081-B925-94FB139BEE2A}" type="presOf" srcId="{A3829872-1BD4-43E7-A2D1-A3E633C08406}" destId="{C9657E90-D864-42D0-BB6B-2B6A9AEA38BB}" srcOrd="0" destOrd="0" presId="urn:microsoft.com/office/officeart/2005/8/layout/radial5"/>
    <dgm:cxn modelId="{34365DD2-9535-4F5B-B925-F25D6935665E}" type="presOf" srcId="{4615A7BF-87B1-42CE-99EF-60FF4E5C68F9}" destId="{1C9A14F8-A784-45E9-A5D6-9111151A64CD}" srcOrd="1" destOrd="0" presId="urn:microsoft.com/office/officeart/2005/8/layout/radial5"/>
    <dgm:cxn modelId="{EFE67C63-5168-405B-AE4B-04ED3533CE61}" type="presParOf" srcId="{3A271873-7FF8-468B-9F4E-2F07420484CD}" destId="{E72964A3-2509-429E-B14F-47098813DB9B}" srcOrd="0" destOrd="0" presId="urn:microsoft.com/office/officeart/2005/8/layout/radial5"/>
    <dgm:cxn modelId="{135C791D-8BA4-4053-934B-A5A3C5E3EAF8}" type="presParOf" srcId="{3A271873-7FF8-468B-9F4E-2F07420484CD}" destId="{5C43380F-3A2C-4207-8F4C-2ABA3E843787}" srcOrd="1" destOrd="0" presId="urn:microsoft.com/office/officeart/2005/8/layout/radial5"/>
    <dgm:cxn modelId="{77FCE118-24E6-4785-A999-9A94E625BECB}" type="presParOf" srcId="{5C43380F-3A2C-4207-8F4C-2ABA3E843787}" destId="{3958E8AE-FBF6-490E-AD30-227AD5421129}" srcOrd="0" destOrd="0" presId="urn:microsoft.com/office/officeart/2005/8/layout/radial5"/>
    <dgm:cxn modelId="{B7BEBC47-A574-41F3-AA5B-90E230D1CB93}" type="presParOf" srcId="{3A271873-7FF8-468B-9F4E-2F07420484CD}" destId="{671179A6-F8D9-4F98-A1C9-B51EE8D0C193}" srcOrd="2" destOrd="0" presId="urn:microsoft.com/office/officeart/2005/8/layout/radial5"/>
    <dgm:cxn modelId="{736FA70C-02F0-4CD5-B74D-B75836AAE56B}" type="presParOf" srcId="{3A271873-7FF8-468B-9F4E-2F07420484CD}" destId="{C9657E90-D864-42D0-BB6B-2B6A9AEA38BB}" srcOrd="3" destOrd="0" presId="urn:microsoft.com/office/officeart/2005/8/layout/radial5"/>
    <dgm:cxn modelId="{CE064243-16AC-4D5E-B248-91B7ADCD907D}" type="presParOf" srcId="{C9657E90-D864-42D0-BB6B-2B6A9AEA38BB}" destId="{0EC6E76E-DCF8-48A3-BB89-F87C0A293B6E}" srcOrd="0" destOrd="0" presId="urn:microsoft.com/office/officeart/2005/8/layout/radial5"/>
    <dgm:cxn modelId="{3A01DF2C-1611-48A2-99E2-F15B15CE2D13}" type="presParOf" srcId="{3A271873-7FF8-468B-9F4E-2F07420484CD}" destId="{3468BBD0-AE6A-4771-B0B4-C05C5AAB6CD2}" srcOrd="4" destOrd="0" presId="urn:microsoft.com/office/officeart/2005/8/layout/radial5"/>
    <dgm:cxn modelId="{A99023C4-3F91-4DCF-8FC0-C1E3E4831070}" type="presParOf" srcId="{3A271873-7FF8-468B-9F4E-2F07420484CD}" destId="{A15F7DDD-B584-4EE6-82FF-93A7198A00AB}" srcOrd="5" destOrd="0" presId="urn:microsoft.com/office/officeart/2005/8/layout/radial5"/>
    <dgm:cxn modelId="{A6E7B118-8752-4CEC-8C72-54DFAFA546D2}" type="presParOf" srcId="{A15F7DDD-B584-4EE6-82FF-93A7198A00AB}" destId="{1C9A14F8-A784-45E9-A5D6-9111151A64CD}" srcOrd="0" destOrd="0" presId="urn:microsoft.com/office/officeart/2005/8/layout/radial5"/>
    <dgm:cxn modelId="{35D85EA2-956A-4100-960F-9593DCC9AA89}" type="presParOf" srcId="{3A271873-7FF8-468B-9F4E-2F07420484CD}" destId="{3D709784-B585-4C40-8BCA-8C0FE1EC87C7}" srcOrd="6" destOrd="0" presId="urn:microsoft.com/office/officeart/2005/8/layout/radial5"/>
    <dgm:cxn modelId="{E6CB9D18-AE6A-4591-8735-8FF45347A28B}" type="presParOf" srcId="{3A271873-7FF8-468B-9F4E-2F07420484CD}" destId="{E196E7FE-13AF-4148-B937-5481E14D4B91}" srcOrd="7" destOrd="0" presId="urn:microsoft.com/office/officeart/2005/8/layout/radial5"/>
    <dgm:cxn modelId="{8900C6FC-A162-407D-86D3-AF4CF97A74F3}" type="presParOf" srcId="{E196E7FE-13AF-4148-B937-5481E14D4B91}" destId="{8D36C978-3F5F-49E7-B5C3-4B89AE2309D4}" srcOrd="0" destOrd="0" presId="urn:microsoft.com/office/officeart/2005/8/layout/radial5"/>
    <dgm:cxn modelId="{0D30E302-D50A-481A-AFB9-D864110E3E2F}" type="presParOf" srcId="{3A271873-7FF8-468B-9F4E-2F07420484CD}" destId="{B92FAAA8-249D-49D1-B3B2-43FEE7AF380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441A7-E916-4606-ADF5-D08F6BD19D90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E39A7F3-8F81-4A11-A139-44E34A8F3BA0}">
      <dgm:prSet phldrT="[Text]" custT="1"/>
      <dgm:spPr/>
      <dgm:t>
        <a:bodyPr/>
        <a:lstStyle/>
        <a:p>
          <a:r>
            <a:rPr lang="en-GB" sz="1800" dirty="0" smtClean="0"/>
            <a:t>1. SECG insight &amp; challenge into UR  approach </a:t>
          </a:r>
          <a:endParaRPr lang="en-GB" sz="1800" dirty="0"/>
        </a:p>
      </dgm:t>
    </dgm:pt>
    <dgm:pt modelId="{3F7D6CC2-D14C-4E41-BDE1-9984125AEF53}" type="parTrans" cxnId="{D59F4ACC-FF9B-44C9-81DB-37D730755535}">
      <dgm:prSet/>
      <dgm:spPr/>
      <dgm:t>
        <a:bodyPr/>
        <a:lstStyle/>
        <a:p>
          <a:endParaRPr lang="en-GB"/>
        </a:p>
      </dgm:t>
    </dgm:pt>
    <dgm:pt modelId="{A5BE36A3-C6D5-4CE9-9F69-D4E7861FE925}" type="sibTrans" cxnId="{D59F4ACC-FF9B-44C9-81DB-37D730755535}">
      <dgm:prSet/>
      <dgm:spPr/>
      <dgm:t>
        <a:bodyPr/>
        <a:lstStyle/>
        <a:p>
          <a:endParaRPr lang="en-GB"/>
        </a:p>
      </dgm:t>
    </dgm:pt>
    <dgm:pt modelId="{17BCFBD0-BCED-4840-8118-0D4C3EC47A66}">
      <dgm:prSet phldrT="[Text]" custT="1"/>
      <dgm:spPr/>
      <dgm:t>
        <a:bodyPr/>
        <a:lstStyle/>
        <a:p>
          <a:r>
            <a:rPr lang="en-GB" sz="1800" dirty="0" smtClean="0"/>
            <a:t>2. SONI submit business plan to UR and SECG</a:t>
          </a:r>
          <a:endParaRPr lang="en-GB" sz="1800" dirty="0"/>
        </a:p>
      </dgm:t>
    </dgm:pt>
    <dgm:pt modelId="{854C47D1-E37C-4CE5-A66C-65CC2E5D1349}" type="parTrans" cxnId="{FC918F28-7D81-44F7-ACF5-4AE29C2946BA}">
      <dgm:prSet/>
      <dgm:spPr/>
      <dgm:t>
        <a:bodyPr/>
        <a:lstStyle/>
        <a:p>
          <a:endParaRPr lang="en-GB"/>
        </a:p>
      </dgm:t>
    </dgm:pt>
    <dgm:pt modelId="{1CCA78E2-C1AA-412C-B004-EF6C13A68E38}" type="sibTrans" cxnId="{FC918F28-7D81-44F7-ACF5-4AE29C2946BA}">
      <dgm:prSet/>
      <dgm:spPr/>
      <dgm:t>
        <a:bodyPr/>
        <a:lstStyle/>
        <a:p>
          <a:endParaRPr lang="en-GB"/>
        </a:p>
      </dgm:t>
    </dgm:pt>
    <dgm:pt modelId="{F7887106-C604-443A-9815-582B34B1D9F5}">
      <dgm:prSet phldrT="[Text]" custT="1"/>
      <dgm:spPr/>
      <dgm:t>
        <a:bodyPr/>
        <a:lstStyle/>
        <a:p>
          <a:r>
            <a:rPr lang="en-GB" sz="1800" dirty="0" smtClean="0"/>
            <a:t>3. SECG challenge business plan </a:t>
          </a:r>
          <a:endParaRPr lang="en-GB" sz="1800" dirty="0"/>
        </a:p>
      </dgm:t>
    </dgm:pt>
    <dgm:pt modelId="{ADCE18DF-B07B-4484-9EE5-D5705ED0B8F4}" type="parTrans" cxnId="{1313381E-B803-4FF4-970E-66B04DF04531}">
      <dgm:prSet/>
      <dgm:spPr/>
      <dgm:t>
        <a:bodyPr/>
        <a:lstStyle/>
        <a:p>
          <a:endParaRPr lang="en-GB"/>
        </a:p>
      </dgm:t>
    </dgm:pt>
    <dgm:pt modelId="{DB26A855-14CE-4F56-A3C5-1C25538A9870}" type="sibTrans" cxnId="{1313381E-B803-4FF4-970E-66B04DF04531}">
      <dgm:prSet/>
      <dgm:spPr/>
      <dgm:t>
        <a:bodyPr/>
        <a:lstStyle/>
        <a:p>
          <a:endParaRPr lang="en-GB"/>
        </a:p>
      </dgm:t>
    </dgm:pt>
    <dgm:pt modelId="{5BA55A6C-2CAC-41CC-99F5-0EF55443CE44}">
      <dgm:prSet phldrT="[Text]" custT="1"/>
      <dgm:spPr/>
      <dgm:t>
        <a:bodyPr/>
        <a:lstStyle/>
        <a:p>
          <a:r>
            <a:rPr lang="en-GB" sz="1800" dirty="0" smtClean="0"/>
            <a:t>4. UR consider SECG views as part of its wider evidence base for Draft Determination</a:t>
          </a:r>
          <a:endParaRPr lang="en-GB" sz="1800" dirty="0"/>
        </a:p>
      </dgm:t>
    </dgm:pt>
    <dgm:pt modelId="{44F585AF-3939-4882-A5E9-A54CF5DE3938}" type="parTrans" cxnId="{A200C48A-CC19-40B7-8E76-9EF9B8B12671}">
      <dgm:prSet/>
      <dgm:spPr/>
      <dgm:t>
        <a:bodyPr/>
        <a:lstStyle/>
        <a:p>
          <a:endParaRPr lang="en-GB"/>
        </a:p>
      </dgm:t>
    </dgm:pt>
    <dgm:pt modelId="{E7B4E854-F852-4A90-B488-6EE9EE3953CD}" type="sibTrans" cxnId="{A200C48A-CC19-40B7-8E76-9EF9B8B12671}">
      <dgm:prSet/>
      <dgm:spPr>
        <a:ln>
          <a:prstDash val="lgDash"/>
        </a:ln>
      </dgm:spPr>
      <dgm:t>
        <a:bodyPr/>
        <a:lstStyle/>
        <a:p>
          <a:endParaRPr lang="en-GB"/>
        </a:p>
      </dgm:t>
    </dgm:pt>
    <dgm:pt modelId="{7466C8AC-1173-4E50-9080-76218B7427F4}">
      <dgm:prSet phldrT="[Text]" custT="1"/>
      <dgm:spPr>
        <a:ln>
          <a:prstDash val="dash"/>
        </a:ln>
      </dgm:spPr>
      <dgm:t>
        <a:bodyPr/>
        <a:lstStyle/>
        <a:p>
          <a:r>
            <a:rPr lang="en-GB" sz="1800" dirty="0" smtClean="0"/>
            <a:t>5. UR provides its formal view of business plan in DD </a:t>
          </a:r>
          <a:endParaRPr lang="en-GB" sz="1800" dirty="0"/>
        </a:p>
      </dgm:t>
    </dgm:pt>
    <dgm:pt modelId="{B8853C54-60BC-420F-92CD-5C981F75605C}" type="parTrans" cxnId="{F8F3803D-BA3D-45B2-B6D7-5468E0019642}">
      <dgm:prSet/>
      <dgm:spPr/>
      <dgm:t>
        <a:bodyPr/>
        <a:lstStyle/>
        <a:p>
          <a:endParaRPr lang="en-GB"/>
        </a:p>
      </dgm:t>
    </dgm:pt>
    <dgm:pt modelId="{531BD18A-4373-4B40-93B6-B6162AB7B226}" type="sibTrans" cxnId="{F8F3803D-BA3D-45B2-B6D7-5468E0019642}">
      <dgm:prSet/>
      <dgm:spPr/>
      <dgm:t>
        <a:bodyPr/>
        <a:lstStyle/>
        <a:p>
          <a:endParaRPr lang="en-GB"/>
        </a:p>
      </dgm:t>
    </dgm:pt>
    <dgm:pt modelId="{76BA8010-0682-4FC4-99B8-A48057E5520C}" type="pres">
      <dgm:prSet presAssocID="{6A5441A7-E916-4606-ADF5-D08F6BD19D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AF94E3-6738-47FF-B559-06BB5824A168}" type="pres">
      <dgm:prSet presAssocID="{FE39A7F3-8F81-4A11-A139-44E34A8F3B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ED3390-2199-4728-9E1E-7EC083D34023}" type="pres">
      <dgm:prSet presAssocID="{A5BE36A3-C6D5-4CE9-9F69-D4E7861FE925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1A49958-E274-45F6-BED9-5AF1BECDF9A7}" type="pres">
      <dgm:prSet presAssocID="{A5BE36A3-C6D5-4CE9-9F69-D4E7861FE925}" presName="connectorText" presStyleLbl="sibTrans1D1" presStyleIdx="0" presStyleCnt="4"/>
      <dgm:spPr/>
      <dgm:t>
        <a:bodyPr/>
        <a:lstStyle/>
        <a:p>
          <a:endParaRPr lang="en-GB"/>
        </a:p>
      </dgm:t>
    </dgm:pt>
    <dgm:pt modelId="{A4D470DD-88A6-42A5-9165-E07ABEE0502D}" type="pres">
      <dgm:prSet presAssocID="{17BCFBD0-BCED-4840-8118-0D4C3EC47A6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AF1D05-8F8C-4F29-9B96-6C949FD0413C}" type="pres">
      <dgm:prSet presAssocID="{1CCA78E2-C1AA-412C-B004-EF6C13A68E38}" presName="sibTrans" presStyleLbl="sibTrans1D1" presStyleIdx="1" presStyleCnt="4"/>
      <dgm:spPr/>
      <dgm:t>
        <a:bodyPr/>
        <a:lstStyle/>
        <a:p>
          <a:endParaRPr lang="en-GB"/>
        </a:p>
      </dgm:t>
    </dgm:pt>
    <dgm:pt modelId="{C22637E2-FBFF-4210-9017-B5CE89E8995E}" type="pres">
      <dgm:prSet presAssocID="{1CCA78E2-C1AA-412C-B004-EF6C13A68E38}" presName="connectorText" presStyleLbl="sibTrans1D1" presStyleIdx="1" presStyleCnt="4"/>
      <dgm:spPr/>
      <dgm:t>
        <a:bodyPr/>
        <a:lstStyle/>
        <a:p>
          <a:endParaRPr lang="en-GB"/>
        </a:p>
      </dgm:t>
    </dgm:pt>
    <dgm:pt modelId="{155B0D21-02B0-4519-B08D-D4E56F0A1E32}" type="pres">
      <dgm:prSet presAssocID="{F7887106-C604-443A-9815-582B34B1D9F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615DEF-D6D8-4AD1-863B-F35DD32A364B}" type="pres">
      <dgm:prSet presAssocID="{DB26A855-14CE-4F56-A3C5-1C25538A987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1BA126CC-5EA6-4624-8792-DCE56FC9BC8B}" type="pres">
      <dgm:prSet presAssocID="{DB26A855-14CE-4F56-A3C5-1C25538A9870}" presName="connectorText" presStyleLbl="sibTrans1D1" presStyleIdx="2" presStyleCnt="4"/>
      <dgm:spPr/>
      <dgm:t>
        <a:bodyPr/>
        <a:lstStyle/>
        <a:p>
          <a:endParaRPr lang="en-GB"/>
        </a:p>
      </dgm:t>
    </dgm:pt>
    <dgm:pt modelId="{05E3FA09-5E6C-44F8-AC89-0CB30B0D6377}" type="pres">
      <dgm:prSet presAssocID="{5BA55A6C-2CAC-41CC-99F5-0EF55443CE4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AA1AC4-56E0-4CF7-9327-3D9735C5F897}" type="pres">
      <dgm:prSet presAssocID="{E7B4E854-F852-4A90-B488-6EE9EE3953CD}" presName="sibTrans" presStyleLbl="sibTrans1D1" presStyleIdx="3" presStyleCnt="4"/>
      <dgm:spPr/>
      <dgm:t>
        <a:bodyPr/>
        <a:lstStyle/>
        <a:p>
          <a:endParaRPr lang="en-GB"/>
        </a:p>
      </dgm:t>
    </dgm:pt>
    <dgm:pt modelId="{5A47B3CA-838E-48A2-A1ED-C1ECA3B71BF1}" type="pres">
      <dgm:prSet presAssocID="{E7B4E854-F852-4A90-B488-6EE9EE3953CD}" presName="connectorText" presStyleLbl="sibTrans1D1" presStyleIdx="3" presStyleCnt="4"/>
      <dgm:spPr/>
      <dgm:t>
        <a:bodyPr/>
        <a:lstStyle/>
        <a:p>
          <a:endParaRPr lang="en-GB"/>
        </a:p>
      </dgm:t>
    </dgm:pt>
    <dgm:pt modelId="{40B9B273-FC6F-4E46-B239-0E778BF61FD2}" type="pres">
      <dgm:prSet presAssocID="{7466C8AC-1173-4E50-9080-76218B7427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5F6201-161D-408E-87E2-924CA7E545CE}" type="presOf" srcId="{E7B4E854-F852-4A90-B488-6EE9EE3953CD}" destId="{C3AA1AC4-56E0-4CF7-9327-3D9735C5F897}" srcOrd="0" destOrd="0" presId="urn:microsoft.com/office/officeart/2005/8/layout/bProcess3"/>
    <dgm:cxn modelId="{42B915E3-A41F-4D14-83A3-C60DB66B9993}" type="presOf" srcId="{A5BE36A3-C6D5-4CE9-9F69-D4E7861FE925}" destId="{21A49958-E274-45F6-BED9-5AF1BECDF9A7}" srcOrd="1" destOrd="0" presId="urn:microsoft.com/office/officeart/2005/8/layout/bProcess3"/>
    <dgm:cxn modelId="{1313381E-B803-4FF4-970E-66B04DF04531}" srcId="{6A5441A7-E916-4606-ADF5-D08F6BD19D90}" destId="{F7887106-C604-443A-9815-582B34B1D9F5}" srcOrd="2" destOrd="0" parTransId="{ADCE18DF-B07B-4484-9EE5-D5705ED0B8F4}" sibTransId="{DB26A855-14CE-4F56-A3C5-1C25538A9870}"/>
    <dgm:cxn modelId="{3F0BAB00-BE94-4F2C-9FD9-D711C5B69C9A}" type="presOf" srcId="{7466C8AC-1173-4E50-9080-76218B7427F4}" destId="{40B9B273-FC6F-4E46-B239-0E778BF61FD2}" srcOrd="0" destOrd="0" presId="urn:microsoft.com/office/officeart/2005/8/layout/bProcess3"/>
    <dgm:cxn modelId="{0DD9A1B0-D4D8-4CC7-BFE4-C8AC88458C9E}" type="presOf" srcId="{17BCFBD0-BCED-4840-8118-0D4C3EC47A66}" destId="{A4D470DD-88A6-42A5-9165-E07ABEE0502D}" srcOrd="0" destOrd="0" presId="urn:microsoft.com/office/officeart/2005/8/layout/bProcess3"/>
    <dgm:cxn modelId="{1A00BE03-73D8-43E6-BEF7-AB512021EA27}" type="presOf" srcId="{DB26A855-14CE-4F56-A3C5-1C25538A9870}" destId="{1BA126CC-5EA6-4624-8792-DCE56FC9BC8B}" srcOrd="1" destOrd="0" presId="urn:microsoft.com/office/officeart/2005/8/layout/bProcess3"/>
    <dgm:cxn modelId="{D59F4ACC-FF9B-44C9-81DB-37D730755535}" srcId="{6A5441A7-E916-4606-ADF5-D08F6BD19D90}" destId="{FE39A7F3-8F81-4A11-A139-44E34A8F3BA0}" srcOrd="0" destOrd="0" parTransId="{3F7D6CC2-D14C-4E41-BDE1-9984125AEF53}" sibTransId="{A5BE36A3-C6D5-4CE9-9F69-D4E7861FE925}"/>
    <dgm:cxn modelId="{A7C7C181-38EE-4CF9-8E99-929AC6652E45}" type="presOf" srcId="{1CCA78E2-C1AA-412C-B004-EF6C13A68E38}" destId="{76AF1D05-8F8C-4F29-9B96-6C949FD0413C}" srcOrd="0" destOrd="0" presId="urn:microsoft.com/office/officeart/2005/8/layout/bProcess3"/>
    <dgm:cxn modelId="{1F77A01C-A0F3-41EF-986E-B094ECB1D8EE}" type="presOf" srcId="{FE39A7F3-8F81-4A11-A139-44E34A8F3BA0}" destId="{0BAF94E3-6738-47FF-B559-06BB5824A168}" srcOrd="0" destOrd="0" presId="urn:microsoft.com/office/officeart/2005/8/layout/bProcess3"/>
    <dgm:cxn modelId="{FEC7675B-4A63-427D-9F3A-F00155F59CB9}" type="presOf" srcId="{5BA55A6C-2CAC-41CC-99F5-0EF55443CE44}" destId="{05E3FA09-5E6C-44F8-AC89-0CB30B0D6377}" srcOrd="0" destOrd="0" presId="urn:microsoft.com/office/officeart/2005/8/layout/bProcess3"/>
    <dgm:cxn modelId="{828B5AD9-7536-48F1-B3CB-56FBB516A36D}" type="presOf" srcId="{A5BE36A3-C6D5-4CE9-9F69-D4E7861FE925}" destId="{28ED3390-2199-4728-9E1E-7EC083D34023}" srcOrd="0" destOrd="0" presId="urn:microsoft.com/office/officeart/2005/8/layout/bProcess3"/>
    <dgm:cxn modelId="{6D113119-7183-478F-8D47-57478D2267A4}" type="presOf" srcId="{DB26A855-14CE-4F56-A3C5-1C25538A9870}" destId="{38615DEF-D6D8-4AD1-863B-F35DD32A364B}" srcOrd="0" destOrd="0" presId="urn:microsoft.com/office/officeart/2005/8/layout/bProcess3"/>
    <dgm:cxn modelId="{C7B48D6C-F8B5-4288-8152-E7F520CF0E7E}" type="presOf" srcId="{E7B4E854-F852-4A90-B488-6EE9EE3953CD}" destId="{5A47B3CA-838E-48A2-A1ED-C1ECA3B71BF1}" srcOrd="1" destOrd="0" presId="urn:microsoft.com/office/officeart/2005/8/layout/bProcess3"/>
    <dgm:cxn modelId="{DCA0B65F-62F3-4AEB-B3A1-6A253A28A2D4}" type="presOf" srcId="{1CCA78E2-C1AA-412C-B004-EF6C13A68E38}" destId="{C22637E2-FBFF-4210-9017-B5CE89E8995E}" srcOrd="1" destOrd="0" presId="urn:microsoft.com/office/officeart/2005/8/layout/bProcess3"/>
    <dgm:cxn modelId="{9204966B-3AB8-4FBD-85CF-B5CC51E2B6EA}" type="presOf" srcId="{F7887106-C604-443A-9815-582B34B1D9F5}" destId="{155B0D21-02B0-4519-B08D-D4E56F0A1E32}" srcOrd="0" destOrd="0" presId="urn:microsoft.com/office/officeart/2005/8/layout/bProcess3"/>
    <dgm:cxn modelId="{D150A3D1-CDFD-493D-9E4A-7E87E34171DF}" type="presOf" srcId="{6A5441A7-E916-4606-ADF5-D08F6BD19D90}" destId="{76BA8010-0682-4FC4-99B8-A48057E5520C}" srcOrd="0" destOrd="0" presId="urn:microsoft.com/office/officeart/2005/8/layout/bProcess3"/>
    <dgm:cxn modelId="{FC918F28-7D81-44F7-ACF5-4AE29C2946BA}" srcId="{6A5441A7-E916-4606-ADF5-D08F6BD19D90}" destId="{17BCFBD0-BCED-4840-8118-0D4C3EC47A66}" srcOrd="1" destOrd="0" parTransId="{854C47D1-E37C-4CE5-A66C-65CC2E5D1349}" sibTransId="{1CCA78E2-C1AA-412C-B004-EF6C13A68E38}"/>
    <dgm:cxn modelId="{F8F3803D-BA3D-45B2-B6D7-5468E0019642}" srcId="{6A5441A7-E916-4606-ADF5-D08F6BD19D90}" destId="{7466C8AC-1173-4E50-9080-76218B7427F4}" srcOrd="4" destOrd="0" parTransId="{B8853C54-60BC-420F-92CD-5C981F75605C}" sibTransId="{531BD18A-4373-4B40-93B6-B6162AB7B226}"/>
    <dgm:cxn modelId="{A200C48A-CC19-40B7-8E76-9EF9B8B12671}" srcId="{6A5441A7-E916-4606-ADF5-D08F6BD19D90}" destId="{5BA55A6C-2CAC-41CC-99F5-0EF55443CE44}" srcOrd="3" destOrd="0" parTransId="{44F585AF-3939-4882-A5E9-A54CF5DE3938}" sibTransId="{E7B4E854-F852-4A90-B488-6EE9EE3953CD}"/>
    <dgm:cxn modelId="{8E8C0923-1971-49AE-BC23-3B2CD7890FED}" type="presParOf" srcId="{76BA8010-0682-4FC4-99B8-A48057E5520C}" destId="{0BAF94E3-6738-47FF-B559-06BB5824A168}" srcOrd="0" destOrd="0" presId="urn:microsoft.com/office/officeart/2005/8/layout/bProcess3"/>
    <dgm:cxn modelId="{7E372F6B-B250-44BD-9F8D-8E7FDA11A8C2}" type="presParOf" srcId="{76BA8010-0682-4FC4-99B8-A48057E5520C}" destId="{28ED3390-2199-4728-9E1E-7EC083D34023}" srcOrd="1" destOrd="0" presId="urn:microsoft.com/office/officeart/2005/8/layout/bProcess3"/>
    <dgm:cxn modelId="{2E6ECD90-99DC-4513-8DB3-AD4E11547C94}" type="presParOf" srcId="{28ED3390-2199-4728-9E1E-7EC083D34023}" destId="{21A49958-E274-45F6-BED9-5AF1BECDF9A7}" srcOrd="0" destOrd="0" presId="urn:microsoft.com/office/officeart/2005/8/layout/bProcess3"/>
    <dgm:cxn modelId="{36BCB521-C2D3-405F-99D4-F9AE52E62339}" type="presParOf" srcId="{76BA8010-0682-4FC4-99B8-A48057E5520C}" destId="{A4D470DD-88A6-42A5-9165-E07ABEE0502D}" srcOrd="2" destOrd="0" presId="urn:microsoft.com/office/officeart/2005/8/layout/bProcess3"/>
    <dgm:cxn modelId="{47DC4E95-D600-4532-922A-B9ACAF2A5F60}" type="presParOf" srcId="{76BA8010-0682-4FC4-99B8-A48057E5520C}" destId="{76AF1D05-8F8C-4F29-9B96-6C949FD0413C}" srcOrd="3" destOrd="0" presId="urn:microsoft.com/office/officeart/2005/8/layout/bProcess3"/>
    <dgm:cxn modelId="{24EE08E9-AF76-4D12-8900-DBDCE32444A4}" type="presParOf" srcId="{76AF1D05-8F8C-4F29-9B96-6C949FD0413C}" destId="{C22637E2-FBFF-4210-9017-B5CE89E8995E}" srcOrd="0" destOrd="0" presId="urn:microsoft.com/office/officeart/2005/8/layout/bProcess3"/>
    <dgm:cxn modelId="{639D082A-A8F7-4193-AD1F-540006DDAC47}" type="presParOf" srcId="{76BA8010-0682-4FC4-99B8-A48057E5520C}" destId="{155B0D21-02B0-4519-B08D-D4E56F0A1E32}" srcOrd="4" destOrd="0" presId="urn:microsoft.com/office/officeart/2005/8/layout/bProcess3"/>
    <dgm:cxn modelId="{EE549F96-24BA-4B1C-9FF9-28BF938E3411}" type="presParOf" srcId="{76BA8010-0682-4FC4-99B8-A48057E5520C}" destId="{38615DEF-D6D8-4AD1-863B-F35DD32A364B}" srcOrd="5" destOrd="0" presId="urn:microsoft.com/office/officeart/2005/8/layout/bProcess3"/>
    <dgm:cxn modelId="{B199AD18-7FB2-4A36-B934-B57D73BAB6E4}" type="presParOf" srcId="{38615DEF-D6D8-4AD1-863B-F35DD32A364B}" destId="{1BA126CC-5EA6-4624-8792-DCE56FC9BC8B}" srcOrd="0" destOrd="0" presId="urn:microsoft.com/office/officeart/2005/8/layout/bProcess3"/>
    <dgm:cxn modelId="{0DAC0A78-E679-4B61-9EBA-AED802B7422E}" type="presParOf" srcId="{76BA8010-0682-4FC4-99B8-A48057E5520C}" destId="{05E3FA09-5E6C-44F8-AC89-0CB30B0D6377}" srcOrd="6" destOrd="0" presId="urn:microsoft.com/office/officeart/2005/8/layout/bProcess3"/>
    <dgm:cxn modelId="{2843438C-DE8E-4557-B3C5-D82B70B5484E}" type="presParOf" srcId="{76BA8010-0682-4FC4-99B8-A48057E5520C}" destId="{C3AA1AC4-56E0-4CF7-9327-3D9735C5F897}" srcOrd="7" destOrd="0" presId="urn:microsoft.com/office/officeart/2005/8/layout/bProcess3"/>
    <dgm:cxn modelId="{DA9791D5-2013-4F55-9FEB-B3B4D8E175C7}" type="presParOf" srcId="{C3AA1AC4-56E0-4CF7-9327-3D9735C5F897}" destId="{5A47B3CA-838E-48A2-A1ED-C1ECA3B71BF1}" srcOrd="0" destOrd="0" presId="urn:microsoft.com/office/officeart/2005/8/layout/bProcess3"/>
    <dgm:cxn modelId="{AB4D7C4C-5DAF-4260-A7BF-687A22132024}" type="presParOf" srcId="{76BA8010-0682-4FC4-99B8-A48057E5520C}" destId="{40B9B273-FC6F-4E46-B239-0E778BF61FD2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AB603-6212-49CE-A445-ED329BDA34C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56E157-DB22-43F3-9193-DE65A423CF46}">
      <dgm:prSet phldrT="[Text]"/>
      <dgm:spPr>
        <a:solidFill>
          <a:schemeClr val="tx2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Objective 1</a:t>
          </a:r>
          <a:r>
            <a:rPr lang="en-GB" dirty="0"/>
            <a:t> </a:t>
          </a:r>
        </a:p>
      </dgm:t>
    </dgm:pt>
    <dgm:pt modelId="{8D1DF9EA-9F51-4EF7-8854-57D23C9D10B7}" type="parTrans" cxnId="{8B4D6116-8D50-40F1-8115-85B9747B6B9A}">
      <dgm:prSet/>
      <dgm:spPr/>
      <dgm:t>
        <a:bodyPr/>
        <a:lstStyle/>
        <a:p>
          <a:endParaRPr lang="en-GB"/>
        </a:p>
      </dgm:t>
    </dgm:pt>
    <dgm:pt modelId="{54ADFBF5-E496-4243-943B-42EC9582E214}" type="sibTrans" cxnId="{8B4D6116-8D50-40F1-8115-85B9747B6B9A}">
      <dgm:prSet/>
      <dgm:spPr/>
      <dgm:t>
        <a:bodyPr/>
        <a:lstStyle/>
        <a:p>
          <a:endParaRPr lang="en-GB"/>
        </a:p>
      </dgm:t>
    </dgm:pt>
    <dgm:pt modelId="{2C442C95-56A5-4CE1-BAEA-C93A0BFA7FB2}">
      <dgm:prSet phldrT="[Text]"/>
      <dgm:spPr>
        <a:solidFill>
          <a:schemeClr val="accent3">
            <a:lumMod val="5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algn="l"/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Encouraging efficient and effective monopolies</a:t>
          </a:r>
        </a:p>
      </dgm:t>
    </dgm:pt>
    <dgm:pt modelId="{EA0C6370-AF84-4BAE-B49D-CE585E786998}" type="parTrans" cxnId="{A8EC67A8-8427-4BC5-B415-B29257440AA6}">
      <dgm:prSet/>
      <dgm:spPr/>
      <dgm:t>
        <a:bodyPr/>
        <a:lstStyle/>
        <a:p>
          <a:endParaRPr lang="en-GB"/>
        </a:p>
      </dgm:t>
    </dgm:pt>
    <dgm:pt modelId="{FA742947-E5C5-4157-B62A-82B25EBC30F8}" type="sibTrans" cxnId="{A8EC67A8-8427-4BC5-B415-B29257440AA6}">
      <dgm:prSet/>
      <dgm:spPr/>
      <dgm:t>
        <a:bodyPr/>
        <a:lstStyle/>
        <a:p>
          <a:endParaRPr lang="en-GB"/>
        </a:p>
      </dgm:t>
    </dgm:pt>
    <dgm:pt modelId="{49D0A048-9E0C-4191-BE32-98AC2FCEF1FE}">
      <dgm:prSet phldrT="[Text]"/>
      <dgm:spPr>
        <a:solidFill>
          <a:schemeClr val="tx2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Objective 2</a:t>
          </a:r>
        </a:p>
      </dgm:t>
    </dgm:pt>
    <dgm:pt modelId="{FB2BAFE9-18F3-4E19-AEF4-DB4629CF72AD}" type="parTrans" cxnId="{E754A139-EE44-4A7D-8F3F-814A2C71CEDD}">
      <dgm:prSet/>
      <dgm:spPr/>
      <dgm:t>
        <a:bodyPr/>
        <a:lstStyle/>
        <a:p>
          <a:endParaRPr lang="en-GB"/>
        </a:p>
      </dgm:t>
    </dgm:pt>
    <dgm:pt modelId="{6F4FB23F-5201-491A-A1A6-D8625AB7BC5A}" type="sibTrans" cxnId="{E754A139-EE44-4A7D-8F3F-814A2C71CEDD}">
      <dgm:prSet/>
      <dgm:spPr/>
      <dgm:t>
        <a:bodyPr/>
        <a:lstStyle/>
        <a:p>
          <a:endParaRPr lang="en-GB"/>
        </a:p>
      </dgm:t>
    </dgm:pt>
    <dgm:pt modelId="{4CD2F983-2EDD-4A51-9AD2-91976412D9CD}">
      <dgm:prSet phldrT="[Text]"/>
      <dgm:spPr>
        <a:solidFill>
          <a:schemeClr val="accent3">
            <a:lumMod val="5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Promoting efficient and competitive markets</a:t>
          </a:r>
        </a:p>
      </dgm:t>
    </dgm:pt>
    <dgm:pt modelId="{DA5515CF-4E3B-4ED7-B672-B5297BDB03AB}" type="parTrans" cxnId="{13F9E54D-1ED3-4D31-B929-CAD95A216591}">
      <dgm:prSet/>
      <dgm:spPr/>
      <dgm:t>
        <a:bodyPr/>
        <a:lstStyle/>
        <a:p>
          <a:endParaRPr lang="en-GB"/>
        </a:p>
      </dgm:t>
    </dgm:pt>
    <dgm:pt modelId="{00861EB5-1946-4277-9FBD-DDF9EE701899}" type="sibTrans" cxnId="{13F9E54D-1ED3-4D31-B929-CAD95A216591}">
      <dgm:prSet/>
      <dgm:spPr/>
      <dgm:t>
        <a:bodyPr/>
        <a:lstStyle/>
        <a:p>
          <a:endParaRPr lang="en-GB"/>
        </a:p>
      </dgm:t>
    </dgm:pt>
    <dgm:pt modelId="{C7EDBB37-4971-4255-960D-9AC138D61619}">
      <dgm:prSet phldrT="[Text]"/>
      <dgm:spPr>
        <a:solidFill>
          <a:schemeClr val="tx2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Objective 3</a:t>
          </a:r>
        </a:p>
      </dgm:t>
    </dgm:pt>
    <dgm:pt modelId="{1ADCCF2C-0689-46E8-9618-C3D976DDDB73}" type="parTrans" cxnId="{E6DE01F5-C500-4B94-A0E6-2765CFA2E9C8}">
      <dgm:prSet/>
      <dgm:spPr/>
      <dgm:t>
        <a:bodyPr/>
        <a:lstStyle/>
        <a:p>
          <a:endParaRPr lang="en-GB"/>
        </a:p>
      </dgm:t>
    </dgm:pt>
    <dgm:pt modelId="{A1AE104F-9F02-4D58-965E-0A2DD1E12DF7}" type="sibTrans" cxnId="{E6DE01F5-C500-4B94-A0E6-2765CFA2E9C8}">
      <dgm:prSet/>
      <dgm:spPr/>
      <dgm:t>
        <a:bodyPr/>
        <a:lstStyle/>
        <a:p>
          <a:endParaRPr lang="en-GB"/>
        </a:p>
      </dgm:t>
    </dgm:pt>
    <dgm:pt modelId="{7C515A73-5FE0-45BE-B998-BC18EC265C02}">
      <dgm:prSet phldrT="[Text]"/>
      <dgm:spPr>
        <a:solidFill>
          <a:schemeClr val="accent3">
            <a:lumMod val="5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Protecting the long-term interests of business and domestic consumers</a:t>
          </a:r>
        </a:p>
      </dgm:t>
    </dgm:pt>
    <dgm:pt modelId="{5F6C46EE-8372-45B3-AB3B-F1F1D6812AF8}" type="parTrans" cxnId="{EACB6A49-6B55-4199-9298-283977D4D1B7}">
      <dgm:prSet/>
      <dgm:spPr/>
      <dgm:t>
        <a:bodyPr/>
        <a:lstStyle/>
        <a:p>
          <a:endParaRPr lang="en-GB"/>
        </a:p>
      </dgm:t>
    </dgm:pt>
    <dgm:pt modelId="{20219702-3B82-4972-BB18-BBEC165716CA}" type="sibTrans" cxnId="{EACB6A49-6B55-4199-9298-283977D4D1B7}">
      <dgm:prSet/>
      <dgm:spPr/>
      <dgm:t>
        <a:bodyPr/>
        <a:lstStyle/>
        <a:p>
          <a:endParaRPr lang="en-GB"/>
        </a:p>
      </dgm:t>
    </dgm:pt>
    <dgm:pt modelId="{1434DF72-50A1-477B-8AAF-8E1BE1A5DCE5}" type="pres">
      <dgm:prSet presAssocID="{07BAB603-6212-49CE-A445-ED329BDA34C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3A78D6-5618-46F6-8235-54C05BD07FDC}" type="pres">
      <dgm:prSet presAssocID="{07BAB603-6212-49CE-A445-ED329BDA34C0}" presName="arrow" presStyleLbl="bgShp" presStyleIdx="0" presStyleCn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E84CC086-E741-49E6-AF53-C013ACCAC222}" type="pres">
      <dgm:prSet presAssocID="{07BAB603-6212-49CE-A445-ED329BDA34C0}" presName="linearProcess" presStyleCnt="0"/>
      <dgm:spPr/>
    </dgm:pt>
    <dgm:pt modelId="{0DF39794-0C44-4C64-A569-B31D05F2FDD3}" type="pres">
      <dgm:prSet presAssocID="{4856E157-DB22-43F3-9193-DE65A423CF4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6B0FBC-22A2-45C7-8B12-A702CBD742DF}" type="pres">
      <dgm:prSet presAssocID="{54ADFBF5-E496-4243-943B-42EC9582E214}" presName="sibTrans" presStyleCnt="0"/>
      <dgm:spPr/>
    </dgm:pt>
    <dgm:pt modelId="{3DAE6247-4A8B-496A-BE6E-D48877ECCA13}" type="pres">
      <dgm:prSet presAssocID="{49D0A048-9E0C-4191-BE32-98AC2FCEF1F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93407F-D928-4335-BA62-C884553D9517}" type="pres">
      <dgm:prSet presAssocID="{6F4FB23F-5201-491A-A1A6-D8625AB7BC5A}" presName="sibTrans" presStyleCnt="0"/>
      <dgm:spPr/>
    </dgm:pt>
    <dgm:pt modelId="{71E0FF88-4654-44BA-A86A-1B3FE6214EE1}" type="pres">
      <dgm:prSet presAssocID="{C7EDBB37-4971-4255-960D-9AC138D6161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CB6A49-6B55-4199-9298-283977D4D1B7}" srcId="{C7EDBB37-4971-4255-960D-9AC138D61619}" destId="{7C515A73-5FE0-45BE-B998-BC18EC265C02}" srcOrd="0" destOrd="0" parTransId="{5F6C46EE-8372-45B3-AB3B-F1F1D6812AF8}" sibTransId="{20219702-3B82-4972-BB18-BBEC165716CA}"/>
    <dgm:cxn modelId="{0787452E-1985-4763-AF7B-2A0315CAB932}" type="presOf" srcId="{7C515A73-5FE0-45BE-B998-BC18EC265C02}" destId="{71E0FF88-4654-44BA-A86A-1B3FE6214EE1}" srcOrd="0" destOrd="1" presId="urn:microsoft.com/office/officeart/2005/8/layout/hProcess9"/>
    <dgm:cxn modelId="{A5CB7CCB-FE4E-4DB5-92A8-0C76AF39C782}" type="presOf" srcId="{2C442C95-56A5-4CE1-BAEA-C93A0BFA7FB2}" destId="{0DF39794-0C44-4C64-A569-B31D05F2FDD3}" srcOrd="0" destOrd="1" presId="urn:microsoft.com/office/officeart/2005/8/layout/hProcess9"/>
    <dgm:cxn modelId="{B408B7E9-24D2-4D79-8747-CB8483B08841}" type="presOf" srcId="{4CD2F983-2EDD-4A51-9AD2-91976412D9CD}" destId="{3DAE6247-4A8B-496A-BE6E-D48877ECCA13}" srcOrd="0" destOrd="1" presId="urn:microsoft.com/office/officeart/2005/8/layout/hProcess9"/>
    <dgm:cxn modelId="{42545FDF-1C77-41F0-BECA-9EF10EC62521}" type="presOf" srcId="{07BAB603-6212-49CE-A445-ED329BDA34C0}" destId="{1434DF72-50A1-477B-8AAF-8E1BE1A5DCE5}" srcOrd="0" destOrd="0" presId="urn:microsoft.com/office/officeart/2005/8/layout/hProcess9"/>
    <dgm:cxn modelId="{8B4D6116-8D50-40F1-8115-85B9747B6B9A}" srcId="{07BAB603-6212-49CE-A445-ED329BDA34C0}" destId="{4856E157-DB22-43F3-9193-DE65A423CF46}" srcOrd="0" destOrd="0" parTransId="{8D1DF9EA-9F51-4EF7-8854-57D23C9D10B7}" sibTransId="{54ADFBF5-E496-4243-943B-42EC9582E214}"/>
    <dgm:cxn modelId="{E6DE01F5-C500-4B94-A0E6-2765CFA2E9C8}" srcId="{07BAB603-6212-49CE-A445-ED329BDA34C0}" destId="{C7EDBB37-4971-4255-960D-9AC138D61619}" srcOrd="2" destOrd="0" parTransId="{1ADCCF2C-0689-46E8-9618-C3D976DDDB73}" sibTransId="{A1AE104F-9F02-4D58-965E-0A2DD1E12DF7}"/>
    <dgm:cxn modelId="{E754A139-EE44-4A7D-8F3F-814A2C71CEDD}" srcId="{07BAB603-6212-49CE-A445-ED329BDA34C0}" destId="{49D0A048-9E0C-4191-BE32-98AC2FCEF1FE}" srcOrd="1" destOrd="0" parTransId="{FB2BAFE9-18F3-4E19-AEF4-DB4629CF72AD}" sibTransId="{6F4FB23F-5201-491A-A1A6-D8625AB7BC5A}"/>
    <dgm:cxn modelId="{5FF3085E-49C1-4803-867C-55C76AA86C35}" type="presOf" srcId="{C7EDBB37-4971-4255-960D-9AC138D61619}" destId="{71E0FF88-4654-44BA-A86A-1B3FE6214EE1}" srcOrd="0" destOrd="0" presId="urn:microsoft.com/office/officeart/2005/8/layout/hProcess9"/>
    <dgm:cxn modelId="{13F9E54D-1ED3-4D31-B929-CAD95A216591}" srcId="{49D0A048-9E0C-4191-BE32-98AC2FCEF1FE}" destId="{4CD2F983-2EDD-4A51-9AD2-91976412D9CD}" srcOrd="0" destOrd="0" parTransId="{DA5515CF-4E3B-4ED7-B672-B5297BDB03AB}" sibTransId="{00861EB5-1946-4277-9FBD-DDF9EE701899}"/>
    <dgm:cxn modelId="{A8EC67A8-8427-4BC5-B415-B29257440AA6}" srcId="{4856E157-DB22-43F3-9193-DE65A423CF46}" destId="{2C442C95-56A5-4CE1-BAEA-C93A0BFA7FB2}" srcOrd="0" destOrd="0" parTransId="{EA0C6370-AF84-4BAE-B49D-CE585E786998}" sibTransId="{FA742947-E5C5-4157-B62A-82B25EBC30F8}"/>
    <dgm:cxn modelId="{A8AC0CC8-E78C-42A8-99D0-B6E87A99CE01}" type="presOf" srcId="{49D0A048-9E0C-4191-BE32-98AC2FCEF1FE}" destId="{3DAE6247-4A8B-496A-BE6E-D48877ECCA13}" srcOrd="0" destOrd="0" presId="urn:microsoft.com/office/officeart/2005/8/layout/hProcess9"/>
    <dgm:cxn modelId="{38E83205-D8C2-46CB-A5DD-7A9751657264}" type="presOf" srcId="{4856E157-DB22-43F3-9193-DE65A423CF46}" destId="{0DF39794-0C44-4C64-A569-B31D05F2FDD3}" srcOrd="0" destOrd="0" presId="urn:microsoft.com/office/officeart/2005/8/layout/hProcess9"/>
    <dgm:cxn modelId="{3B72C4E2-0EEE-4F4D-872E-BAC9609B0D7D}" type="presParOf" srcId="{1434DF72-50A1-477B-8AAF-8E1BE1A5DCE5}" destId="{2C3A78D6-5618-46F6-8235-54C05BD07FDC}" srcOrd="0" destOrd="0" presId="urn:microsoft.com/office/officeart/2005/8/layout/hProcess9"/>
    <dgm:cxn modelId="{9237C0F6-6050-4B51-B5B5-0ABF362AC2DE}" type="presParOf" srcId="{1434DF72-50A1-477B-8AAF-8E1BE1A5DCE5}" destId="{E84CC086-E741-49E6-AF53-C013ACCAC222}" srcOrd="1" destOrd="0" presId="urn:microsoft.com/office/officeart/2005/8/layout/hProcess9"/>
    <dgm:cxn modelId="{94A3490D-1E08-4630-AAF6-D89D2E712070}" type="presParOf" srcId="{E84CC086-E741-49E6-AF53-C013ACCAC222}" destId="{0DF39794-0C44-4C64-A569-B31D05F2FDD3}" srcOrd="0" destOrd="0" presId="urn:microsoft.com/office/officeart/2005/8/layout/hProcess9"/>
    <dgm:cxn modelId="{E7A96F99-E0D6-4E87-8B6C-116F5A7E2DAB}" type="presParOf" srcId="{E84CC086-E741-49E6-AF53-C013ACCAC222}" destId="{D86B0FBC-22A2-45C7-8B12-A702CBD742DF}" srcOrd="1" destOrd="0" presId="urn:microsoft.com/office/officeart/2005/8/layout/hProcess9"/>
    <dgm:cxn modelId="{4C262898-3F1C-4F07-A561-652B4A042450}" type="presParOf" srcId="{E84CC086-E741-49E6-AF53-C013ACCAC222}" destId="{3DAE6247-4A8B-496A-BE6E-D48877ECCA13}" srcOrd="2" destOrd="0" presId="urn:microsoft.com/office/officeart/2005/8/layout/hProcess9"/>
    <dgm:cxn modelId="{B22FB827-E440-404A-8CFC-177294418535}" type="presParOf" srcId="{E84CC086-E741-49E6-AF53-C013ACCAC222}" destId="{9193407F-D928-4335-BA62-C884553D9517}" srcOrd="3" destOrd="0" presId="urn:microsoft.com/office/officeart/2005/8/layout/hProcess9"/>
    <dgm:cxn modelId="{F065BEAC-1B8C-4F2F-B50B-3714A7E7EC76}" type="presParOf" srcId="{E84CC086-E741-49E6-AF53-C013ACCAC222}" destId="{71E0FF88-4654-44BA-A86A-1B3FE6214EE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EAE467-688B-45EB-A918-8563D5428A32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9DA3E7-E0D2-4291-8084-D7F7F32AEE9E}">
      <dgm:prSet phldrT="[Text]" custT="1"/>
      <dgm:spPr>
        <a:solidFill>
          <a:srgbClr val="B9A04F"/>
        </a:solidFill>
      </dgm:spPr>
      <dgm:t>
        <a:bodyPr/>
        <a:lstStyle/>
        <a:p>
          <a:r>
            <a:rPr lang="en-IE" sz="1600" b="1" dirty="0" smtClean="0"/>
            <a:t>Economic, Efficient &amp; Coordinated System</a:t>
          </a:r>
          <a:endParaRPr lang="en-GB" sz="1600" b="1" dirty="0"/>
        </a:p>
      </dgm:t>
    </dgm:pt>
    <dgm:pt modelId="{B589F95D-CDDC-4D11-A429-35DC3EA471DB}" type="parTrans" cxnId="{55C3EC68-1A2E-449C-B237-CC79399F0E07}">
      <dgm:prSet/>
      <dgm:spPr/>
      <dgm:t>
        <a:bodyPr/>
        <a:lstStyle/>
        <a:p>
          <a:endParaRPr lang="en-GB"/>
        </a:p>
      </dgm:t>
    </dgm:pt>
    <dgm:pt modelId="{3C32F001-2C55-432A-B148-0DA159F18031}" type="sibTrans" cxnId="{55C3EC68-1A2E-449C-B237-CC79399F0E07}">
      <dgm:prSet/>
      <dgm:spPr/>
      <dgm:t>
        <a:bodyPr/>
        <a:lstStyle/>
        <a:p>
          <a:endParaRPr lang="en-GB"/>
        </a:p>
      </dgm:t>
    </dgm:pt>
    <dgm:pt modelId="{D93DA7D2-36C4-458C-ACBC-6AB4627AEEF2}">
      <dgm:prSet phldrT="[Text]" custT="1"/>
      <dgm:spPr>
        <a:solidFill>
          <a:srgbClr val="C8B474"/>
        </a:solidFill>
      </dgm:spPr>
      <dgm:t>
        <a:bodyPr/>
        <a:lstStyle/>
        <a:p>
          <a:r>
            <a:rPr lang="en-IE" sz="1400" b="1" dirty="0" smtClean="0"/>
            <a:t>Connections</a:t>
          </a:r>
          <a:endParaRPr lang="en-GB" sz="1400" b="1" dirty="0"/>
        </a:p>
      </dgm:t>
    </dgm:pt>
    <dgm:pt modelId="{56DE3D9D-B11F-4F4F-B160-4E5EF834A1D2}" type="parTrans" cxnId="{C8E35C9A-2A27-4551-B882-5A3914A28C20}">
      <dgm:prSet/>
      <dgm:spPr/>
      <dgm:t>
        <a:bodyPr/>
        <a:lstStyle/>
        <a:p>
          <a:endParaRPr lang="en-GB"/>
        </a:p>
      </dgm:t>
    </dgm:pt>
    <dgm:pt modelId="{7BAC5FE2-82E2-4044-AC2E-AF8FAD078DDF}" type="sibTrans" cxnId="{C8E35C9A-2A27-4551-B882-5A3914A28C20}">
      <dgm:prSet/>
      <dgm:spPr/>
      <dgm:t>
        <a:bodyPr/>
        <a:lstStyle/>
        <a:p>
          <a:endParaRPr lang="en-GB"/>
        </a:p>
      </dgm:t>
    </dgm:pt>
    <dgm:pt modelId="{76BB3623-C169-44AD-B6DB-3BF1AA5D1B74}">
      <dgm:prSet phldrT="[Text]" custT="1"/>
      <dgm:spPr>
        <a:solidFill>
          <a:srgbClr val="C8B474"/>
        </a:solidFill>
      </dgm:spPr>
      <dgm:t>
        <a:bodyPr/>
        <a:lstStyle/>
        <a:p>
          <a:r>
            <a:rPr lang="en-IE" sz="1400" b="1" dirty="0" smtClean="0"/>
            <a:t>Network Planning</a:t>
          </a:r>
          <a:endParaRPr lang="en-GB" sz="1400" b="1" dirty="0"/>
        </a:p>
      </dgm:t>
    </dgm:pt>
    <dgm:pt modelId="{9FA28566-DD21-46FA-A4AE-E9F3D0AF8A48}" type="parTrans" cxnId="{194F61C6-4303-48B4-9D31-D7A4528313FA}">
      <dgm:prSet/>
      <dgm:spPr/>
      <dgm:t>
        <a:bodyPr/>
        <a:lstStyle/>
        <a:p>
          <a:endParaRPr lang="en-GB"/>
        </a:p>
      </dgm:t>
    </dgm:pt>
    <dgm:pt modelId="{2E23CBA6-3009-4284-B179-84574CC6053A}" type="sibTrans" cxnId="{194F61C6-4303-48B4-9D31-D7A4528313FA}">
      <dgm:prSet/>
      <dgm:spPr/>
      <dgm:t>
        <a:bodyPr/>
        <a:lstStyle/>
        <a:p>
          <a:endParaRPr lang="en-GB"/>
        </a:p>
      </dgm:t>
    </dgm:pt>
    <dgm:pt modelId="{AF0ECC61-57D0-4703-A943-446572D4EFED}">
      <dgm:prSet phldrT="[Text]" custT="1"/>
      <dgm:spPr>
        <a:solidFill>
          <a:srgbClr val="C8B474"/>
        </a:solidFill>
      </dgm:spPr>
      <dgm:t>
        <a:bodyPr/>
        <a:lstStyle/>
        <a:p>
          <a:r>
            <a:rPr lang="en-IE" sz="1400" b="1" dirty="0" smtClean="0"/>
            <a:t>Network Projects</a:t>
          </a:r>
          <a:endParaRPr lang="en-GB" sz="1400" b="1" dirty="0"/>
        </a:p>
      </dgm:t>
    </dgm:pt>
    <dgm:pt modelId="{09CDCAA7-EA22-492E-8B1D-9BB87F0729A3}" type="parTrans" cxnId="{19536E8A-9ED0-4990-9D81-EA42575ED16C}">
      <dgm:prSet/>
      <dgm:spPr/>
      <dgm:t>
        <a:bodyPr/>
        <a:lstStyle/>
        <a:p>
          <a:endParaRPr lang="en-GB"/>
        </a:p>
      </dgm:t>
    </dgm:pt>
    <dgm:pt modelId="{52B2FCF9-51EA-4CEB-9AC1-31921665A79C}" type="sibTrans" cxnId="{19536E8A-9ED0-4990-9D81-EA42575ED16C}">
      <dgm:prSet/>
      <dgm:spPr/>
      <dgm:t>
        <a:bodyPr/>
        <a:lstStyle/>
        <a:p>
          <a:endParaRPr lang="en-GB"/>
        </a:p>
      </dgm:t>
    </dgm:pt>
    <dgm:pt modelId="{B2C12B35-DA69-4B1E-AF4B-0C7749C0515B}">
      <dgm:prSet phldrT="[Text]" custT="1"/>
      <dgm:spPr>
        <a:solidFill>
          <a:srgbClr val="C8B474"/>
        </a:solidFill>
      </dgm:spPr>
      <dgm:t>
        <a:bodyPr/>
        <a:lstStyle/>
        <a:p>
          <a:r>
            <a:rPr lang="en-IE" sz="1400" b="1" dirty="0" smtClean="0"/>
            <a:t>Forecasting and Outage Planning</a:t>
          </a:r>
          <a:endParaRPr lang="en-GB" sz="1400" b="1" dirty="0"/>
        </a:p>
      </dgm:t>
    </dgm:pt>
    <dgm:pt modelId="{65B64EE7-B1B1-4870-88C7-CD135C3968B7}" type="parTrans" cxnId="{33F38367-FE07-4B5E-BB42-972524C4DD6C}">
      <dgm:prSet/>
      <dgm:spPr/>
      <dgm:t>
        <a:bodyPr/>
        <a:lstStyle/>
        <a:p>
          <a:endParaRPr lang="en-GB"/>
        </a:p>
      </dgm:t>
    </dgm:pt>
    <dgm:pt modelId="{0B38E2B4-EE07-451D-A5BF-3C85C10E177F}" type="sibTrans" cxnId="{33F38367-FE07-4B5E-BB42-972524C4DD6C}">
      <dgm:prSet/>
      <dgm:spPr/>
      <dgm:t>
        <a:bodyPr/>
        <a:lstStyle/>
        <a:p>
          <a:endParaRPr lang="en-GB"/>
        </a:p>
      </dgm:t>
    </dgm:pt>
    <dgm:pt modelId="{1B3B2EE8-1398-4334-B197-A672D82A9D98}">
      <dgm:prSet phldrT="[Text]" custT="1"/>
      <dgm:spPr>
        <a:solidFill>
          <a:srgbClr val="C8B474"/>
        </a:solidFill>
      </dgm:spPr>
      <dgm:t>
        <a:bodyPr/>
        <a:lstStyle/>
        <a:p>
          <a:r>
            <a:rPr lang="en-IE" sz="1400" b="1" dirty="0" smtClean="0"/>
            <a:t>Scheduling and Dispatch</a:t>
          </a:r>
          <a:endParaRPr lang="en-GB" sz="1400" b="1" dirty="0"/>
        </a:p>
      </dgm:t>
    </dgm:pt>
    <dgm:pt modelId="{558365F3-C67B-4809-8E98-771D44071BB6}" type="parTrans" cxnId="{37CA74F5-B03A-4F40-A4F9-A638652124F6}">
      <dgm:prSet/>
      <dgm:spPr/>
      <dgm:t>
        <a:bodyPr/>
        <a:lstStyle/>
        <a:p>
          <a:endParaRPr lang="en-GB"/>
        </a:p>
      </dgm:t>
    </dgm:pt>
    <dgm:pt modelId="{B2D62BD4-BD20-4DBF-BCC2-5FEC9668796A}" type="sibTrans" cxnId="{37CA74F5-B03A-4F40-A4F9-A638652124F6}">
      <dgm:prSet/>
      <dgm:spPr/>
      <dgm:t>
        <a:bodyPr/>
        <a:lstStyle/>
        <a:p>
          <a:endParaRPr lang="en-GB"/>
        </a:p>
      </dgm:t>
    </dgm:pt>
    <dgm:pt modelId="{5A61CAFD-F9B2-4D18-847B-38C782923ADC}">
      <dgm:prSet phldrT="[Text]" custT="1"/>
      <dgm:spPr>
        <a:solidFill>
          <a:srgbClr val="C8B474"/>
        </a:solidFill>
      </dgm:spPr>
      <dgm:t>
        <a:bodyPr/>
        <a:lstStyle/>
        <a:p>
          <a:r>
            <a:rPr lang="en-IE" sz="1400" b="1" dirty="0" smtClean="0"/>
            <a:t>Corporate Functions</a:t>
          </a:r>
          <a:endParaRPr lang="en-GB" sz="1400" b="1" dirty="0"/>
        </a:p>
      </dgm:t>
    </dgm:pt>
    <dgm:pt modelId="{32AE3891-6B43-4E55-ADB8-00EA979C76A4}" type="parTrans" cxnId="{7F95A07D-92F5-4613-B401-46622043DF01}">
      <dgm:prSet/>
      <dgm:spPr/>
      <dgm:t>
        <a:bodyPr/>
        <a:lstStyle/>
        <a:p>
          <a:endParaRPr lang="en-GB"/>
        </a:p>
      </dgm:t>
    </dgm:pt>
    <dgm:pt modelId="{AF051DCB-9ED2-4A0D-822A-CB83D3281A19}" type="sibTrans" cxnId="{7F95A07D-92F5-4613-B401-46622043DF01}">
      <dgm:prSet/>
      <dgm:spPr/>
      <dgm:t>
        <a:bodyPr/>
        <a:lstStyle/>
        <a:p>
          <a:endParaRPr lang="en-GB"/>
        </a:p>
      </dgm:t>
    </dgm:pt>
    <dgm:pt modelId="{659A3A10-84D1-408C-AFD3-6DD1FC700947}" type="pres">
      <dgm:prSet presAssocID="{D0EAE467-688B-45EB-A918-8563D5428A3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680D66E-09BD-422E-9D87-404235054D55}" type="pres">
      <dgm:prSet presAssocID="{7B9DA3E7-E0D2-4291-8084-D7F7F32AEE9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1B132F73-CF58-4850-A5F1-6D0E56C333A0}" type="pres">
      <dgm:prSet presAssocID="{D93DA7D2-36C4-458C-ACBC-6AB4627AEEF2}" presName="Accent1" presStyleCnt="0"/>
      <dgm:spPr/>
    </dgm:pt>
    <dgm:pt modelId="{953A87BF-214C-4842-8915-195360B7A617}" type="pres">
      <dgm:prSet presAssocID="{D93DA7D2-36C4-458C-ACBC-6AB4627AEEF2}" presName="Accent" presStyleLbl="bgShp" presStyleIdx="0" presStyleCnt="6"/>
      <dgm:spPr/>
    </dgm:pt>
    <dgm:pt modelId="{957687B1-F789-4AF3-8DFB-D5CAF5341147}" type="pres">
      <dgm:prSet presAssocID="{D93DA7D2-36C4-458C-ACBC-6AB4627AEEF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E0B876-318E-4603-989B-FAC8D6BD0F82}" type="pres">
      <dgm:prSet presAssocID="{76BB3623-C169-44AD-B6DB-3BF1AA5D1B74}" presName="Accent2" presStyleCnt="0"/>
      <dgm:spPr/>
    </dgm:pt>
    <dgm:pt modelId="{F6D486F9-6382-4C47-95A0-ABD562353B1A}" type="pres">
      <dgm:prSet presAssocID="{76BB3623-C169-44AD-B6DB-3BF1AA5D1B74}" presName="Accent" presStyleLbl="bgShp" presStyleIdx="1" presStyleCnt="6"/>
      <dgm:spPr>
        <a:solidFill>
          <a:srgbClr val="D8CA9C"/>
        </a:solidFill>
      </dgm:spPr>
    </dgm:pt>
    <dgm:pt modelId="{6385BD5A-777A-4542-84FF-821286E5DD61}" type="pres">
      <dgm:prSet presAssocID="{76BB3623-C169-44AD-B6DB-3BF1AA5D1B7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3D3569-C4B1-46B3-A35F-41358463A8B7}" type="pres">
      <dgm:prSet presAssocID="{AF0ECC61-57D0-4703-A943-446572D4EFED}" presName="Accent3" presStyleCnt="0"/>
      <dgm:spPr/>
    </dgm:pt>
    <dgm:pt modelId="{65E7B5E7-A4F0-4CA0-A06E-CE8B814D6C17}" type="pres">
      <dgm:prSet presAssocID="{AF0ECC61-57D0-4703-A943-446572D4EFED}" presName="Accent" presStyleLbl="bgShp" presStyleIdx="2" presStyleCnt="6"/>
      <dgm:spPr>
        <a:solidFill>
          <a:srgbClr val="D8CA9C"/>
        </a:solidFill>
      </dgm:spPr>
    </dgm:pt>
    <dgm:pt modelId="{40856269-27CD-4A21-8992-C330323DB07B}" type="pres">
      <dgm:prSet presAssocID="{AF0ECC61-57D0-4703-A943-446572D4EFE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0999D4-918A-4D1A-B6DB-E5065ACBFED5}" type="pres">
      <dgm:prSet presAssocID="{B2C12B35-DA69-4B1E-AF4B-0C7749C0515B}" presName="Accent4" presStyleCnt="0"/>
      <dgm:spPr/>
    </dgm:pt>
    <dgm:pt modelId="{D33EFD2F-2DC9-44BC-A175-164699FDF9DB}" type="pres">
      <dgm:prSet presAssocID="{B2C12B35-DA69-4B1E-AF4B-0C7749C0515B}" presName="Accent" presStyleLbl="bgShp" presStyleIdx="3" presStyleCnt="6"/>
      <dgm:spPr>
        <a:solidFill>
          <a:srgbClr val="D8CA9C"/>
        </a:solidFill>
      </dgm:spPr>
    </dgm:pt>
    <dgm:pt modelId="{42A9B7D3-273F-43DB-8E83-E1FD76B084F3}" type="pres">
      <dgm:prSet presAssocID="{B2C12B35-DA69-4B1E-AF4B-0C7749C0515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EE31FB-67B6-44AD-85D9-501E9B62034B}" type="pres">
      <dgm:prSet presAssocID="{1B3B2EE8-1398-4334-B197-A672D82A9D98}" presName="Accent5" presStyleCnt="0"/>
      <dgm:spPr/>
    </dgm:pt>
    <dgm:pt modelId="{24752BDA-1703-4396-9820-FE9E9F4F3A3E}" type="pres">
      <dgm:prSet presAssocID="{1B3B2EE8-1398-4334-B197-A672D82A9D98}" presName="Accent" presStyleLbl="bgShp" presStyleIdx="4" presStyleCnt="6"/>
      <dgm:spPr>
        <a:solidFill>
          <a:srgbClr val="D8CA9C"/>
        </a:solidFill>
      </dgm:spPr>
    </dgm:pt>
    <dgm:pt modelId="{541765C9-E6A2-45FC-AA7F-E0663258D7E1}" type="pres">
      <dgm:prSet presAssocID="{1B3B2EE8-1398-4334-B197-A672D82A9D98}" presName="Child5" presStyleLbl="node1" presStyleIdx="4" presStyleCnt="6" custLinFactNeighborY="-2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05A6BA-D1CE-46D5-ACE7-746CDFA96F0B}" type="pres">
      <dgm:prSet presAssocID="{5A61CAFD-F9B2-4D18-847B-38C782923ADC}" presName="Accent6" presStyleCnt="0"/>
      <dgm:spPr/>
    </dgm:pt>
    <dgm:pt modelId="{CA81ACD9-2672-45EE-8502-0B42F1D5557A}" type="pres">
      <dgm:prSet presAssocID="{5A61CAFD-F9B2-4D18-847B-38C782923ADC}" presName="Accent" presStyleLbl="bgShp" presStyleIdx="5" presStyleCnt="6"/>
      <dgm:spPr>
        <a:solidFill>
          <a:srgbClr val="D8CA9C"/>
        </a:solidFill>
      </dgm:spPr>
    </dgm:pt>
    <dgm:pt modelId="{CC44D0A9-47A3-442E-B469-36CC10D2DC3D}" type="pres">
      <dgm:prSet presAssocID="{5A61CAFD-F9B2-4D18-847B-38C782923AD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536E8A-9ED0-4990-9D81-EA42575ED16C}" srcId="{7B9DA3E7-E0D2-4291-8084-D7F7F32AEE9E}" destId="{AF0ECC61-57D0-4703-A943-446572D4EFED}" srcOrd="2" destOrd="0" parTransId="{09CDCAA7-EA22-492E-8B1D-9BB87F0729A3}" sibTransId="{52B2FCF9-51EA-4CEB-9AC1-31921665A79C}"/>
    <dgm:cxn modelId="{C8E35C9A-2A27-4551-B882-5A3914A28C20}" srcId="{7B9DA3E7-E0D2-4291-8084-D7F7F32AEE9E}" destId="{D93DA7D2-36C4-458C-ACBC-6AB4627AEEF2}" srcOrd="0" destOrd="0" parTransId="{56DE3D9D-B11F-4F4F-B160-4E5EF834A1D2}" sibTransId="{7BAC5FE2-82E2-4044-AC2E-AF8FAD078DDF}"/>
    <dgm:cxn modelId="{AA70DDCF-6C34-499F-9E99-CC9FD7763874}" type="presOf" srcId="{D0EAE467-688B-45EB-A918-8563D5428A32}" destId="{659A3A10-84D1-408C-AFD3-6DD1FC700947}" srcOrd="0" destOrd="0" presId="urn:microsoft.com/office/officeart/2011/layout/HexagonRadial"/>
    <dgm:cxn modelId="{33F38367-FE07-4B5E-BB42-972524C4DD6C}" srcId="{7B9DA3E7-E0D2-4291-8084-D7F7F32AEE9E}" destId="{B2C12B35-DA69-4B1E-AF4B-0C7749C0515B}" srcOrd="3" destOrd="0" parTransId="{65B64EE7-B1B1-4870-88C7-CD135C3968B7}" sibTransId="{0B38E2B4-EE07-451D-A5BF-3C85C10E177F}"/>
    <dgm:cxn modelId="{6ADAA8D0-B800-4DDD-8033-A00C081EC8B1}" type="presOf" srcId="{7B9DA3E7-E0D2-4291-8084-D7F7F32AEE9E}" destId="{7680D66E-09BD-422E-9D87-404235054D55}" srcOrd="0" destOrd="0" presId="urn:microsoft.com/office/officeart/2011/layout/HexagonRadial"/>
    <dgm:cxn modelId="{EC88D24A-1429-4846-BC1C-B104F94EF36A}" type="presOf" srcId="{76BB3623-C169-44AD-B6DB-3BF1AA5D1B74}" destId="{6385BD5A-777A-4542-84FF-821286E5DD61}" srcOrd="0" destOrd="0" presId="urn:microsoft.com/office/officeart/2011/layout/HexagonRadial"/>
    <dgm:cxn modelId="{7F95A07D-92F5-4613-B401-46622043DF01}" srcId="{7B9DA3E7-E0D2-4291-8084-D7F7F32AEE9E}" destId="{5A61CAFD-F9B2-4D18-847B-38C782923ADC}" srcOrd="5" destOrd="0" parTransId="{32AE3891-6B43-4E55-ADB8-00EA979C76A4}" sibTransId="{AF051DCB-9ED2-4A0D-822A-CB83D3281A19}"/>
    <dgm:cxn modelId="{55C3EC68-1A2E-449C-B237-CC79399F0E07}" srcId="{D0EAE467-688B-45EB-A918-8563D5428A32}" destId="{7B9DA3E7-E0D2-4291-8084-D7F7F32AEE9E}" srcOrd="0" destOrd="0" parTransId="{B589F95D-CDDC-4D11-A429-35DC3EA471DB}" sibTransId="{3C32F001-2C55-432A-B148-0DA159F18031}"/>
    <dgm:cxn modelId="{2C1C33A1-F270-45A2-B99B-8ECDECA88121}" type="presOf" srcId="{1B3B2EE8-1398-4334-B197-A672D82A9D98}" destId="{541765C9-E6A2-45FC-AA7F-E0663258D7E1}" srcOrd="0" destOrd="0" presId="urn:microsoft.com/office/officeart/2011/layout/HexagonRadial"/>
    <dgm:cxn modelId="{194F61C6-4303-48B4-9D31-D7A4528313FA}" srcId="{7B9DA3E7-E0D2-4291-8084-D7F7F32AEE9E}" destId="{76BB3623-C169-44AD-B6DB-3BF1AA5D1B74}" srcOrd="1" destOrd="0" parTransId="{9FA28566-DD21-46FA-A4AE-E9F3D0AF8A48}" sibTransId="{2E23CBA6-3009-4284-B179-84574CC6053A}"/>
    <dgm:cxn modelId="{84408DAB-8113-4C83-BD8B-B3CAC6354256}" type="presOf" srcId="{D93DA7D2-36C4-458C-ACBC-6AB4627AEEF2}" destId="{957687B1-F789-4AF3-8DFB-D5CAF5341147}" srcOrd="0" destOrd="0" presId="urn:microsoft.com/office/officeart/2011/layout/HexagonRadial"/>
    <dgm:cxn modelId="{37CA74F5-B03A-4F40-A4F9-A638652124F6}" srcId="{7B9DA3E7-E0D2-4291-8084-D7F7F32AEE9E}" destId="{1B3B2EE8-1398-4334-B197-A672D82A9D98}" srcOrd="4" destOrd="0" parTransId="{558365F3-C67B-4809-8E98-771D44071BB6}" sibTransId="{B2D62BD4-BD20-4DBF-BCC2-5FEC9668796A}"/>
    <dgm:cxn modelId="{79B8F470-BEA9-4EDD-8F86-ECB3A32A8A84}" type="presOf" srcId="{B2C12B35-DA69-4B1E-AF4B-0C7749C0515B}" destId="{42A9B7D3-273F-43DB-8E83-E1FD76B084F3}" srcOrd="0" destOrd="0" presId="urn:microsoft.com/office/officeart/2011/layout/HexagonRadial"/>
    <dgm:cxn modelId="{29AD2484-FE85-45E6-A66F-3CA6D019D95F}" type="presOf" srcId="{5A61CAFD-F9B2-4D18-847B-38C782923ADC}" destId="{CC44D0A9-47A3-442E-B469-36CC10D2DC3D}" srcOrd="0" destOrd="0" presId="urn:microsoft.com/office/officeart/2011/layout/HexagonRadial"/>
    <dgm:cxn modelId="{804FBDB5-BA34-4652-BF5C-A63B99EEE929}" type="presOf" srcId="{AF0ECC61-57D0-4703-A943-446572D4EFED}" destId="{40856269-27CD-4A21-8992-C330323DB07B}" srcOrd="0" destOrd="0" presId="urn:microsoft.com/office/officeart/2011/layout/HexagonRadial"/>
    <dgm:cxn modelId="{AA235E06-FDA7-41F4-988F-937FFE116160}" type="presParOf" srcId="{659A3A10-84D1-408C-AFD3-6DD1FC700947}" destId="{7680D66E-09BD-422E-9D87-404235054D55}" srcOrd="0" destOrd="0" presId="urn:microsoft.com/office/officeart/2011/layout/HexagonRadial"/>
    <dgm:cxn modelId="{1550B9D4-A13B-4B87-9B9A-B53588C90C0E}" type="presParOf" srcId="{659A3A10-84D1-408C-AFD3-6DD1FC700947}" destId="{1B132F73-CF58-4850-A5F1-6D0E56C333A0}" srcOrd="1" destOrd="0" presId="urn:microsoft.com/office/officeart/2011/layout/HexagonRadial"/>
    <dgm:cxn modelId="{E961F908-D018-4135-ACF6-C476B5278798}" type="presParOf" srcId="{1B132F73-CF58-4850-A5F1-6D0E56C333A0}" destId="{953A87BF-214C-4842-8915-195360B7A617}" srcOrd="0" destOrd="0" presId="urn:microsoft.com/office/officeart/2011/layout/HexagonRadial"/>
    <dgm:cxn modelId="{BAB44C3C-7B06-418C-B124-805403907545}" type="presParOf" srcId="{659A3A10-84D1-408C-AFD3-6DD1FC700947}" destId="{957687B1-F789-4AF3-8DFB-D5CAF5341147}" srcOrd="2" destOrd="0" presId="urn:microsoft.com/office/officeart/2011/layout/HexagonRadial"/>
    <dgm:cxn modelId="{DFBF8A6B-44DB-47A4-AAA0-6F2E9895EBF0}" type="presParOf" srcId="{659A3A10-84D1-408C-AFD3-6DD1FC700947}" destId="{D4E0B876-318E-4603-989B-FAC8D6BD0F82}" srcOrd="3" destOrd="0" presId="urn:microsoft.com/office/officeart/2011/layout/HexagonRadial"/>
    <dgm:cxn modelId="{1B5AF0DB-48F2-40B5-B8E3-55A97C60EDC9}" type="presParOf" srcId="{D4E0B876-318E-4603-989B-FAC8D6BD0F82}" destId="{F6D486F9-6382-4C47-95A0-ABD562353B1A}" srcOrd="0" destOrd="0" presId="urn:microsoft.com/office/officeart/2011/layout/HexagonRadial"/>
    <dgm:cxn modelId="{D8B27E16-DAD6-4590-96FE-A43387F4AC5F}" type="presParOf" srcId="{659A3A10-84D1-408C-AFD3-6DD1FC700947}" destId="{6385BD5A-777A-4542-84FF-821286E5DD61}" srcOrd="4" destOrd="0" presId="urn:microsoft.com/office/officeart/2011/layout/HexagonRadial"/>
    <dgm:cxn modelId="{6D05F14E-C85B-4300-9BF7-ED990F6C0414}" type="presParOf" srcId="{659A3A10-84D1-408C-AFD3-6DD1FC700947}" destId="{513D3569-C4B1-46B3-A35F-41358463A8B7}" srcOrd="5" destOrd="0" presId="urn:microsoft.com/office/officeart/2011/layout/HexagonRadial"/>
    <dgm:cxn modelId="{52703981-ECA8-427C-99C1-9EBB294F8C6B}" type="presParOf" srcId="{513D3569-C4B1-46B3-A35F-41358463A8B7}" destId="{65E7B5E7-A4F0-4CA0-A06E-CE8B814D6C17}" srcOrd="0" destOrd="0" presId="urn:microsoft.com/office/officeart/2011/layout/HexagonRadial"/>
    <dgm:cxn modelId="{74AFE724-A1D0-4D88-8125-B524F0A291AA}" type="presParOf" srcId="{659A3A10-84D1-408C-AFD3-6DD1FC700947}" destId="{40856269-27CD-4A21-8992-C330323DB07B}" srcOrd="6" destOrd="0" presId="urn:microsoft.com/office/officeart/2011/layout/HexagonRadial"/>
    <dgm:cxn modelId="{199CC43F-6577-4EEF-B4C9-FA481BF553C5}" type="presParOf" srcId="{659A3A10-84D1-408C-AFD3-6DD1FC700947}" destId="{730999D4-918A-4D1A-B6DB-E5065ACBFED5}" srcOrd="7" destOrd="0" presId="urn:microsoft.com/office/officeart/2011/layout/HexagonRadial"/>
    <dgm:cxn modelId="{34291570-8462-4736-828A-A4B5437151C3}" type="presParOf" srcId="{730999D4-918A-4D1A-B6DB-E5065ACBFED5}" destId="{D33EFD2F-2DC9-44BC-A175-164699FDF9DB}" srcOrd="0" destOrd="0" presId="urn:microsoft.com/office/officeart/2011/layout/HexagonRadial"/>
    <dgm:cxn modelId="{281A4ED7-239D-45AF-929D-4FE41E05770D}" type="presParOf" srcId="{659A3A10-84D1-408C-AFD3-6DD1FC700947}" destId="{42A9B7D3-273F-43DB-8E83-E1FD76B084F3}" srcOrd="8" destOrd="0" presId="urn:microsoft.com/office/officeart/2011/layout/HexagonRadial"/>
    <dgm:cxn modelId="{3E6782C9-B422-4BB3-89EE-503FC0939A98}" type="presParOf" srcId="{659A3A10-84D1-408C-AFD3-6DD1FC700947}" destId="{ACEE31FB-67B6-44AD-85D9-501E9B62034B}" srcOrd="9" destOrd="0" presId="urn:microsoft.com/office/officeart/2011/layout/HexagonRadial"/>
    <dgm:cxn modelId="{E9D6DB90-B17F-4493-8962-D5EACFDC1091}" type="presParOf" srcId="{ACEE31FB-67B6-44AD-85D9-501E9B62034B}" destId="{24752BDA-1703-4396-9820-FE9E9F4F3A3E}" srcOrd="0" destOrd="0" presId="urn:microsoft.com/office/officeart/2011/layout/HexagonRadial"/>
    <dgm:cxn modelId="{E67A6798-D764-4203-925C-0383887602CF}" type="presParOf" srcId="{659A3A10-84D1-408C-AFD3-6DD1FC700947}" destId="{541765C9-E6A2-45FC-AA7F-E0663258D7E1}" srcOrd="10" destOrd="0" presId="urn:microsoft.com/office/officeart/2011/layout/HexagonRadial"/>
    <dgm:cxn modelId="{3753DFA7-8BA7-4FFD-9C04-6302486A517F}" type="presParOf" srcId="{659A3A10-84D1-408C-AFD3-6DD1FC700947}" destId="{0905A6BA-D1CE-46D5-ACE7-746CDFA96F0B}" srcOrd="11" destOrd="0" presId="urn:microsoft.com/office/officeart/2011/layout/HexagonRadial"/>
    <dgm:cxn modelId="{E16CFBB9-6470-4B07-849E-968EFE60964F}" type="presParOf" srcId="{0905A6BA-D1CE-46D5-ACE7-746CDFA96F0B}" destId="{CA81ACD9-2672-45EE-8502-0B42F1D5557A}" srcOrd="0" destOrd="0" presId="urn:microsoft.com/office/officeart/2011/layout/HexagonRadial"/>
    <dgm:cxn modelId="{70547A80-417A-4471-8641-6733A9CEAC76}" type="presParOf" srcId="{659A3A10-84D1-408C-AFD3-6DD1FC700947}" destId="{CC44D0A9-47A3-442E-B469-36CC10D2DC3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5A0E5B-08DC-44F1-AAAC-1700A5EC9A0A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A2C9D41-15C9-4534-844A-54BBC70ED80D}">
      <dgm:prSet phldrT="[Text]"/>
      <dgm:spPr>
        <a:solidFill>
          <a:srgbClr val="C8B474"/>
        </a:solidFill>
      </dgm:spPr>
      <dgm:t>
        <a:bodyPr/>
        <a:lstStyle/>
        <a:p>
          <a:r>
            <a:rPr lang="en-IE" dirty="0" smtClean="0"/>
            <a:t>application</a:t>
          </a:r>
          <a:endParaRPr lang="en-GB" dirty="0"/>
        </a:p>
      </dgm:t>
    </dgm:pt>
    <dgm:pt modelId="{8345F10C-9568-4D86-9E34-F7940CD52006}" type="parTrans" cxnId="{51772738-7F2C-4AE8-BA77-64E1E219A804}">
      <dgm:prSet/>
      <dgm:spPr/>
      <dgm:t>
        <a:bodyPr/>
        <a:lstStyle/>
        <a:p>
          <a:endParaRPr lang="en-GB"/>
        </a:p>
      </dgm:t>
    </dgm:pt>
    <dgm:pt modelId="{8A271FCF-590C-4600-BB6E-78E01E0F5847}" type="sibTrans" cxnId="{51772738-7F2C-4AE8-BA77-64E1E219A804}">
      <dgm:prSet/>
      <dgm:spPr>
        <a:solidFill>
          <a:srgbClr val="D8CA9C"/>
        </a:solidFill>
      </dgm:spPr>
      <dgm:t>
        <a:bodyPr/>
        <a:lstStyle/>
        <a:p>
          <a:endParaRPr lang="en-GB"/>
        </a:p>
      </dgm:t>
    </dgm:pt>
    <dgm:pt modelId="{D1AA8148-2E80-4107-8EF1-90C695FBDE95}">
      <dgm:prSet phldrT="[Text]" custT="1"/>
      <dgm:spPr/>
      <dgm:t>
        <a:bodyPr/>
        <a:lstStyle/>
        <a:p>
          <a:r>
            <a:rPr lang="en-IE" sz="1800" dirty="0" smtClean="0">
              <a:latin typeface="Arial" panose="020B0604020202020204" pitchFamily="34" charset="0"/>
              <a:cs typeface="Arial" panose="020B0604020202020204" pitchFamily="34" charset="0"/>
            </a:rPr>
            <a:t>Feasibility studies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0F5BF-C597-449F-916B-B2E0098EE6D5}" type="parTrans" cxnId="{8DD0044E-AC2B-4C1C-A13F-0C97120E35C3}">
      <dgm:prSet/>
      <dgm:spPr/>
      <dgm:t>
        <a:bodyPr/>
        <a:lstStyle/>
        <a:p>
          <a:endParaRPr lang="en-GB"/>
        </a:p>
      </dgm:t>
    </dgm:pt>
    <dgm:pt modelId="{412C9EFB-9154-444D-804D-8E32DF48646A}" type="sibTrans" cxnId="{8DD0044E-AC2B-4C1C-A13F-0C97120E35C3}">
      <dgm:prSet/>
      <dgm:spPr/>
      <dgm:t>
        <a:bodyPr/>
        <a:lstStyle/>
        <a:p>
          <a:endParaRPr lang="en-GB"/>
        </a:p>
      </dgm:t>
    </dgm:pt>
    <dgm:pt modelId="{2629E145-EE53-4DD3-B648-5227E29DB2CB}">
      <dgm:prSet phldrT="[Text]" custT="1"/>
      <dgm:spPr/>
      <dgm:t>
        <a:bodyPr/>
        <a:lstStyle/>
        <a:p>
          <a:r>
            <a:rPr lang="en-IE" sz="1800" dirty="0" smtClean="0">
              <a:latin typeface="Arial" panose="020B0604020202020204" pitchFamily="34" charset="0"/>
              <a:cs typeface="Arial" panose="020B0604020202020204" pitchFamily="34" charset="0"/>
            </a:rPr>
            <a:t>Support customers with the process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E91F5-2E70-4A19-A2E6-28B8A6CA7DD0}" type="parTrans" cxnId="{29577E56-F91F-4D82-9FDB-202C580B95E4}">
      <dgm:prSet/>
      <dgm:spPr/>
      <dgm:t>
        <a:bodyPr/>
        <a:lstStyle/>
        <a:p>
          <a:endParaRPr lang="en-GB"/>
        </a:p>
      </dgm:t>
    </dgm:pt>
    <dgm:pt modelId="{F640CFB0-E592-4A8B-A6A7-C9D59F75BB87}" type="sibTrans" cxnId="{29577E56-F91F-4D82-9FDB-202C580B95E4}">
      <dgm:prSet/>
      <dgm:spPr/>
      <dgm:t>
        <a:bodyPr/>
        <a:lstStyle/>
        <a:p>
          <a:endParaRPr lang="en-GB"/>
        </a:p>
      </dgm:t>
    </dgm:pt>
    <dgm:pt modelId="{B4EEABF3-DD91-4A98-8655-3A78F0E87DC6}">
      <dgm:prSet phldrT="[Text]"/>
      <dgm:spPr>
        <a:solidFill>
          <a:srgbClr val="D8CA9C"/>
        </a:solidFill>
      </dgm:spPr>
      <dgm:t>
        <a:bodyPr/>
        <a:lstStyle/>
        <a:p>
          <a:r>
            <a:rPr lang="en-IE" dirty="0" smtClean="0"/>
            <a:t>offers</a:t>
          </a:r>
          <a:endParaRPr lang="en-GB" dirty="0"/>
        </a:p>
      </dgm:t>
    </dgm:pt>
    <dgm:pt modelId="{9390F70D-C024-413F-AC89-FD4CF074EE88}" type="parTrans" cxnId="{2E6005A0-BCC3-493F-8DF8-C79F35B6B86F}">
      <dgm:prSet/>
      <dgm:spPr/>
      <dgm:t>
        <a:bodyPr/>
        <a:lstStyle/>
        <a:p>
          <a:endParaRPr lang="en-GB"/>
        </a:p>
      </dgm:t>
    </dgm:pt>
    <dgm:pt modelId="{E7056172-55A0-48B6-9438-9EA316A82A8F}" type="sibTrans" cxnId="{2E6005A0-BCC3-493F-8DF8-C79F35B6B86F}">
      <dgm:prSet/>
      <dgm:spPr>
        <a:solidFill>
          <a:srgbClr val="D8CA9C"/>
        </a:solidFill>
      </dgm:spPr>
      <dgm:t>
        <a:bodyPr/>
        <a:lstStyle/>
        <a:p>
          <a:endParaRPr lang="en-GB"/>
        </a:p>
      </dgm:t>
    </dgm:pt>
    <dgm:pt modelId="{A82555E3-B8B5-429C-A676-27511779B9B4}">
      <dgm:prSet phldrT="[Text]" custT="1"/>
      <dgm:spPr/>
      <dgm:t>
        <a:bodyPr/>
        <a:lstStyle/>
        <a:p>
          <a:r>
            <a:rPr lang="en-IE" sz="1800" dirty="0" smtClean="0">
              <a:latin typeface="Arial" panose="020B0604020202020204" pitchFamily="34" charset="0"/>
              <a:cs typeface="Arial" panose="020B0604020202020204" pitchFamily="34" charset="0"/>
            </a:rPr>
            <a:t>Contractual counterparty for customers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E6F6A3-087F-41B0-9A2C-6D6F4E63D545}" type="parTrans" cxnId="{24D37387-1C8E-406D-814B-28E2E6977688}">
      <dgm:prSet/>
      <dgm:spPr/>
      <dgm:t>
        <a:bodyPr/>
        <a:lstStyle/>
        <a:p>
          <a:endParaRPr lang="en-GB"/>
        </a:p>
      </dgm:t>
    </dgm:pt>
    <dgm:pt modelId="{BE465311-2F65-4C5A-BF77-BE3661F4F466}" type="sibTrans" cxnId="{24D37387-1C8E-406D-814B-28E2E6977688}">
      <dgm:prSet/>
      <dgm:spPr/>
      <dgm:t>
        <a:bodyPr/>
        <a:lstStyle/>
        <a:p>
          <a:endParaRPr lang="en-GB"/>
        </a:p>
      </dgm:t>
    </dgm:pt>
    <dgm:pt modelId="{05B5183B-1F4D-4060-9E7F-D27DC1C6FF22}">
      <dgm:prSet phldrT="[Text]"/>
      <dgm:spPr>
        <a:solidFill>
          <a:srgbClr val="D8CA9C"/>
        </a:solidFill>
      </dgm:spPr>
      <dgm:t>
        <a:bodyPr/>
        <a:lstStyle/>
        <a:p>
          <a:r>
            <a:rPr lang="en-IE" dirty="0" smtClean="0"/>
            <a:t>energisation</a:t>
          </a:r>
          <a:endParaRPr lang="en-GB" dirty="0"/>
        </a:p>
      </dgm:t>
    </dgm:pt>
    <dgm:pt modelId="{A7C82255-C99A-4DCF-A63B-ADD43C83D8DD}" type="parTrans" cxnId="{8A7D62D6-92A2-4D60-8A95-909436F6A751}">
      <dgm:prSet/>
      <dgm:spPr/>
      <dgm:t>
        <a:bodyPr/>
        <a:lstStyle/>
        <a:p>
          <a:endParaRPr lang="en-GB"/>
        </a:p>
      </dgm:t>
    </dgm:pt>
    <dgm:pt modelId="{D0C7FEDA-FDB1-4896-B183-81AD74D47B0A}" type="sibTrans" cxnId="{8A7D62D6-92A2-4D60-8A95-909436F6A751}">
      <dgm:prSet/>
      <dgm:spPr/>
      <dgm:t>
        <a:bodyPr/>
        <a:lstStyle/>
        <a:p>
          <a:endParaRPr lang="en-GB"/>
        </a:p>
      </dgm:t>
    </dgm:pt>
    <dgm:pt modelId="{1899BD1F-E1FB-4A86-AE18-D5F155D68CD1}">
      <dgm:prSet phldrT="[Text]" custT="1"/>
      <dgm:spPr/>
      <dgm:t>
        <a:bodyPr tIns="0"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81E87-6F4A-4CE5-A43C-85C62856BA26}" type="parTrans" cxnId="{14E68F61-C414-478D-9DFC-DA3509EC389A}">
      <dgm:prSet/>
      <dgm:spPr/>
      <dgm:t>
        <a:bodyPr/>
        <a:lstStyle/>
        <a:p>
          <a:endParaRPr lang="en-GB"/>
        </a:p>
      </dgm:t>
    </dgm:pt>
    <dgm:pt modelId="{BD1C42B2-9504-4ED6-B960-2904DBF9311F}" type="sibTrans" cxnId="{14E68F61-C414-478D-9DFC-DA3509EC389A}">
      <dgm:prSet/>
      <dgm:spPr/>
      <dgm:t>
        <a:bodyPr/>
        <a:lstStyle/>
        <a:p>
          <a:endParaRPr lang="en-GB"/>
        </a:p>
      </dgm:t>
    </dgm:pt>
    <dgm:pt modelId="{13F12223-D83C-481D-BEAC-516C3165EA96}">
      <dgm:prSet phldrT="[Text]" custT="1"/>
      <dgm:spPr/>
      <dgm:t>
        <a:bodyPr t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sz="1800" dirty="0" smtClean="0">
              <a:latin typeface="Arial" panose="020B0604020202020204" pitchFamily="34" charset="0"/>
              <a:cs typeface="Arial" panose="020B0604020202020204" pitchFamily="34" charset="0"/>
            </a:rPr>
            <a:t>Compliance testing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457CC5-DE16-476C-A44A-17F1770FE0FA}" type="parTrans" cxnId="{64C9131E-D810-44AF-A911-DABE69A04583}">
      <dgm:prSet/>
      <dgm:spPr/>
      <dgm:t>
        <a:bodyPr/>
        <a:lstStyle/>
        <a:p>
          <a:endParaRPr lang="en-GB"/>
        </a:p>
      </dgm:t>
    </dgm:pt>
    <dgm:pt modelId="{32C2775C-9591-44B6-BF1C-A5BC4D6034EC}" type="sibTrans" cxnId="{64C9131E-D810-44AF-A911-DABE69A04583}">
      <dgm:prSet/>
      <dgm:spPr/>
      <dgm:t>
        <a:bodyPr/>
        <a:lstStyle/>
        <a:p>
          <a:endParaRPr lang="en-GB"/>
        </a:p>
      </dgm:t>
    </dgm:pt>
    <dgm:pt modelId="{ED76153E-7A9E-4312-9F08-8C2874A11386}">
      <dgm:prSet phldrT="[Text]" custT="1"/>
      <dgm:spPr/>
      <dgm:t>
        <a:bodyPr t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sz="1800" dirty="0" smtClean="0">
              <a:latin typeface="Arial" panose="020B0604020202020204" pitchFamily="34" charset="0"/>
              <a:cs typeface="Arial" panose="020B0604020202020204" pitchFamily="34" charset="0"/>
            </a:rPr>
            <a:t>Enduring rights for use of system </a:t>
          </a:r>
          <a:endParaRPr lang="en-GB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2E2DE-7CAE-4F8F-BFDB-A1111D0650D7}" type="parTrans" cxnId="{A0993EA0-D95E-4D77-BBB4-419D19860785}">
      <dgm:prSet/>
      <dgm:spPr/>
      <dgm:t>
        <a:bodyPr/>
        <a:lstStyle/>
        <a:p>
          <a:endParaRPr lang="en-GB"/>
        </a:p>
      </dgm:t>
    </dgm:pt>
    <dgm:pt modelId="{AB91695E-1EE4-4A68-9E57-64D3A061F4CE}" type="sibTrans" cxnId="{A0993EA0-D95E-4D77-BBB4-419D19860785}">
      <dgm:prSet/>
      <dgm:spPr/>
      <dgm:t>
        <a:bodyPr/>
        <a:lstStyle/>
        <a:p>
          <a:endParaRPr lang="en-GB"/>
        </a:p>
      </dgm:t>
    </dgm:pt>
    <dgm:pt modelId="{C6721637-5AE8-4762-B3AE-57D21F1AB6D1}" type="pres">
      <dgm:prSet presAssocID="{1C5A0E5B-08DC-44F1-AAAC-1700A5EC9A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F6D0079-DE79-4728-A356-63E6B1EB18BE}" type="pres">
      <dgm:prSet presAssocID="{1C5A0E5B-08DC-44F1-AAAC-1700A5EC9A0A}" presName="tSp" presStyleCnt="0"/>
      <dgm:spPr/>
    </dgm:pt>
    <dgm:pt modelId="{9437A018-1262-472F-AF24-CE19C4F8226C}" type="pres">
      <dgm:prSet presAssocID="{1C5A0E5B-08DC-44F1-AAAC-1700A5EC9A0A}" presName="bSp" presStyleCnt="0"/>
      <dgm:spPr/>
    </dgm:pt>
    <dgm:pt modelId="{4D25CBA3-4DE8-4751-83F7-E9D3FA4FCC73}" type="pres">
      <dgm:prSet presAssocID="{1C5A0E5B-08DC-44F1-AAAC-1700A5EC9A0A}" presName="process" presStyleCnt="0"/>
      <dgm:spPr/>
    </dgm:pt>
    <dgm:pt modelId="{89C238F7-D80F-43D1-AE45-32D5179B0DD5}" type="pres">
      <dgm:prSet presAssocID="{DA2C9D41-15C9-4534-844A-54BBC70ED80D}" presName="composite1" presStyleCnt="0"/>
      <dgm:spPr/>
    </dgm:pt>
    <dgm:pt modelId="{01DF9B7D-945D-45E5-809C-547288CD2E56}" type="pres">
      <dgm:prSet presAssocID="{DA2C9D41-15C9-4534-844A-54BBC70ED80D}" presName="dummyNode1" presStyleLbl="node1" presStyleIdx="0" presStyleCnt="3"/>
      <dgm:spPr/>
    </dgm:pt>
    <dgm:pt modelId="{1B62FB32-D8F0-4B79-8E8C-9C4540557A23}" type="pres">
      <dgm:prSet presAssocID="{DA2C9D41-15C9-4534-844A-54BBC70ED80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AE3B29E-92AB-49D2-92A0-2086DADFFF1C}" type="pres">
      <dgm:prSet presAssocID="{DA2C9D41-15C9-4534-844A-54BBC70ED80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3294E44-1954-49BF-AF9C-A04CF958E9C7}" type="pres">
      <dgm:prSet presAssocID="{DA2C9D41-15C9-4534-844A-54BBC70ED80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C33EE90-B812-402B-AAE3-061AD160C379}" type="pres">
      <dgm:prSet presAssocID="{DA2C9D41-15C9-4534-844A-54BBC70ED80D}" presName="connSite1" presStyleCnt="0"/>
      <dgm:spPr/>
    </dgm:pt>
    <dgm:pt modelId="{035AC933-2E31-437C-B149-1F9E6BD112F6}" type="pres">
      <dgm:prSet presAssocID="{8A271FCF-590C-4600-BB6E-78E01E0F5847}" presName="Name9" presStyleLbl="sibTrans2D1" presStyleIdx="0" presStyleCnt="2"/>
      <dgm:spPr/>
      <dgm:t>
        <a:bodyPr/>
        <a:lstStyle/>
        <a:p>
          <a:endParaRPr lang="en-IE"/>
        </a:p>
      </dgm:t>
    </dgm:pt>
    <dgm:pt modelId="{3D63EF92-2AB9-4CF8-94CD-8792060DD037}" type="pres">
      <dgm:prSet presAssocID="{B4EEABF3-DD91-4A98-8655-3A78F0E87DC6}" presName="composite2" presStyleCnt="0"/>
      <dgm:spPr/>
    </dgm:pt>
    <dgm:pt modelId="{3B5CDF4A-CDBB-4150-AD61-3901B436292B}" type="pres">
      <dgm:prSet presAssocID="{B4EEABF3-DD91-4A98-8655-3A78F0E87DC6}" presName="dummyNode2" presStyleLbl="node1" presStyleIdx="0" presStyleCnt="3"/>
      <dgm:spPr/>
    </dgm:pt>
    <dgm:pt modelId="{6E2229F6-9B19-48AD-8BCD-0F132A906D2A}" type="pres">
      <dgm:prSet presAssocID="{B4EEABF3-DD91-4A98-8655-3A78F0E87DC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EE17D6-55E8-4192-815E-BFAFE76A24A6}" type="pres">
      <dgm:prSet presAssocID="{B4EEABF3-DD91-4A98-8655-3A78F0E87DC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492858-9516-43D9-9619-53EA94FA28B2}" type="pres">
      <dgm:prSet presAssocID="{B4EEABF3-DD91-4A98-8655-3A78F0E87DC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010169D-D0B2-4E7A-B6D6-B2461FEE5A53}" type="pres">
      <dgm:prSet presAssocID="{B4EEABF3-DD91-4A98-8655-3A78F0E87DC6}" presName="connSite2" presStyleCnt="0"/>
      <dgm:spPr/>
    </dgm:pt>
    <dgm:pt modelId="{69C08D6D-8F76-468C-B3A2-3013876A8039}" type="pres">
      <dgm:prSet presAssocID="{E7056172-55A0-48B6-9438-9EA316A82A8F}" presName="Name18" presStyleLbl="sibTrans2D1" presStyleIdx="1" presStyleCnt="2"/>
      <dgm:spPr/>
      <dgm:t>
        <a:bodyPr/>
        <a:lstStyle/>
        <a:p>
          <a:endParaRPr lang="en-IE"/>
        </a:p>
      </dgm:t>
    </dgm:pt>
    <dgm:pt modelId="{1FFDE2DE-0AA0-47DF-BD50-620433065786}" type="pres">
      <dgm:prSet presAssocID="{05B5183B-1F4D-4060-9E7F-D27DC1C6FF22}" presName="composite1" presStyleCnt="0"/>
      <dgm:spPr/>
    </dgm:pt>
    <dgm:pt modelId="{8998C93D-0A8A-48C4-ABF0-44428325287F}" type="pres">
      <dgm:prSet presAssocID="{05B5183B-1F4D-4060-9E7F-D27DC1C6FF22}" presName="dummyNode1" presStyleLbl="node1" presStyleIdx="1" presStyleCnt="3"/>
      <dgm:spPr/>
    </dgm:pt>
    <dgm:pt modelId="{A5DCDC21-D299-49BF-89C6-4E27EEAECB83}" type="pres">
      <dgm:prSet presAssocID="{05B5183B-1F4D-4060-9E7F-D27DC1C6FF2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C12E16-418D-44B5-B1B1-1C474C3F15FA}" type="pres">
      <dgm:prSet presAssocID="{05B5183B-1F4D-4060-9E7F-D27DC1C6FF2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05AB51-2B36-443E-BA50-E3D81FBE80B8}" type="pres">
      <dgm:prSet presAssocID="{05B5183B-1F4D-4060-9E7F-D27DC1C6FF2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6EA05CB-7D94-40DE-A386-A787F1D0DB03}" type="pres">
      <dgm:prSet presAssocID="{05B5183B-1F4D-4060-9E7F-D27DC1C6FF22}" presName="connSite1" presStyleCnt="0"/>
      <dgm:spPr/>
    </dgm:pt>
  </dgm:ptLst>
  <dgm:cxnLst>
    <dgm:cxn modelId="{7DE9CB31-2930-4159-9641-B4FAD2A98259}" type="presOf" srcId="{E7056172-55A0-48B6-9438-9EA316A82A8F}" destId="{69C08D6D-8F76-468C-B3A2-3013876A8039}" srcOrd="0" destOrd="0" presId="urn:microsoft.com/office/officeart/2005/8/layout/hProcess4"/>
    <dgm:cxn modelId="{8A7D62D6-92A2-4D60-8A95-909436F6A751}" srcId="{1C5A0E5B-08DC-44F1-AAAC-1700A5EC9A0A}" destId="{05B5183B-1F4D-4060-9E7F-D27DC1C6FF22}" srcOrd="2" destOrd="0" parTransId="{A7C82255-C99A-4DCF-A63B-ADD43C83D8DD}" sibTransId="{D0C7FEDA-FDB1-4896-B183-81AD74D47B0A}"/>
    <dgm:cxn modelId="{95BC7336-1386-4A91-B6EB-ABE4FE65CB7B}" type="presOf" srcId="{1C5A0E5B-08DC-44F1-AAAC-1700A5EC9A0A}" destId="{C6721637-5AE8-4762-B3AE-57D21F1AB6D1}" srcOrd="0" destOrd="0" presId="urn:microsoft.com/office/officeart/2005/8/layout/hProcess4"/>
    <dgm:cxn modelId="{14E68F61-C414-478D-9DFC-DA3509EC389A}" srcId="{05B5183B-1F4D-4060-9E7F-D27DC1C6FF22}" destId="{1899BD1F-E1FB-4A86-AE18-D5F155D68CD1}" srcOrd="0" destOrd="0" parTransId="{AE381E87-6F4A-4CE5-A43C-85C62856BA26}" sibTransId="{BD1C42B2-9504-4ED6-B960-2904DBF9311F}"/>
    <dgm:cxn modelId="{CBFCAB20-D27C-4811-9BE7-8A6548FD5093}" type="presOf" srcId="{8A271FCF-590C-4600-BB6E-78E01E0F5847}" destId="{035AC933-2E31-437C-B149-1F9E6BD112F6}" srcOrd="0" destOrd="0" presId="urn:microsoft.com/office/officeart/2005/8/layout/hProcess4"/>
    <dgm:cxn modelId="{84F07184-12E6-4F2B-84FF-058CB0A71AAB}" type="presOf" srcId="{D1AA8148-2E80-4107-8EF1-90C695FBDE95}" destId="{1B62FB32-D8F0-4B79-8E8C-9C4540557A23}" srcOrd="0" destOrd="0" presId="urn:microsoft.com/office/officeart/2005/8/layout/hProcess4"/>
    <dgm:cxn modelId="{24D37387-1C8E-406D-814B-28E2E6977688}" srcId="{B4EEABF3-DD91-4A98-8655-3A78F0E87DC6}" destId="{A82555E3-B8B5-429C-A676-27511779B9B4}" srcOrd="0" destOrd="0" parTransId="{77E6F6A3-087F-41B0-9A2C-6D6F4E63D545}" sibTransId="{BE465311-2F65-4C5A-BF77-BE3661F4F466}"/>
    <dgm:cxn modelId="{82C1DA97-67BB-4BAF-B023-5E86FDA42416}" type="presOf" srcId="{ED76153E-7A9E-4312-9F08-8C2874A11386}" destId="{95C12E16-418D-44B5-B1B1-1C474C3F15FA}" srcOrd="1" destOrd="2" presId="urn:microsoft.com/office/officeart/2005/8/layout/hProcess4"/>
    <dgm:cxn modelId="{D0D749F6-2561-4E86-B1AD-39F63058850D}" type="presOf" srcId="{D1AA8148-2E80-4107-8EF1-90C695FBDE95}" destId="{8AE3B29E-92AB-49D2-92A0-2086DADFFF1C}" srcOrd="1" destOrd="0" presId="urn:microsoft.com/office/officeart/2005/8/layout/hProcess4"/>
    <dgm:cxn modelId="{E9FF5B72-CC70-4053-938D-ABF8B16E7368}" type="presOf" srcId="{05B5183B-1F4D-4060-9E7F-D27DC1C6FF22}" destId="{8805AB51-2B36-443E-BA50-E3D81FBE80B8}" srcOrd="0" destOrd="0" presId="urn:microsoft.com/office/officeart/2005/8/layout/hProcess4"/>
    <dgm:cxn modelId="{BF881186-A9E6-4470-954D-4FF877419118}" type="presOf" srcId="{2629E145-EE53-4DD3-B648-5227E29DB2CB}" destId="{8AE3B29E-92AB-49D2-92A0-2086DADFFF1C}" srcOrd="1" destOrd="1" presId="urn:microsoft.com/office/officeart/2005/8/layout/hProcess4"/>
    <dgm:cxn modelId="{8DD0044E-AC2B-4C1C-A13F-0C97120E35C3}" srcId="{DA2C9D41-15C9-4534-844A-54BBC70ED80D}" destId="{D1AA8148-2E80-4107-8EF1-90C695FBDE95}" srcOrd="0" destOrd="0" parTransId="{6730F5BF-C597-449F-916B-B2E0098EE6D5}" sibTransId="{412C9EFB-9154-444D-804D-8E32DF48646A}"/>
    <dgm:cxn modelId="{8C03FFB1-DBCF-457B-9620-6670AC5EBD53}" type="presOf" srcId="{A82555E3-B8B5-429C-A676-27511779B9B4}" destId="{6E2229F6-9B19-48AD-8BCD-0F132A906D2A}" srcOrd="0" destOrd="0" presId="urn:microsoft.com/office/officeart/2005/8/layout/hProcess4"/>
    <dgm:cxn modelId="{51772738-7F2C-4AE8-BA77-64E1E219A804}" srcId="{1C5A0E5B-08DC-44F1-AAAC-1700A5EC9A0A}" destId="{DA2C9D41-15C9-4534-844A-54BBC70ED80D}" srcOrd="0" destOrd="0" parTransId="{8345F10C-9568-4D86-9E34-F7940CD52006}" sibTransId="{8A271FCF-590C-4600-BB6E-78E01E0F5847}"/>
    <dgm:cxn modelId="{33E93731-F684-4B3A-BD9C-8580A60CCAF5}" type="presOf" srcId="{1899BD1F-E1FB-4A86-AE18-D5F155D68CD1}" destId="{A5DCDC21-D299-49BF-89C6-4E27EEAECB83}" srcOrd="0" destOrd="0" presId="urn:microsoft.com/office/officeart/2005/8/layout/hProcess4"/>
    <dgm:cxn modelId="{60E5C310-6377-438A-8254-8721B71334A5}" type="presOf" srcId="{13F12223-D83C-481D-BEAC-516C3165EA96}" destId="{95C12E16-418D-44B5-B1B1-1C474C3F15FA}" srcOrd="1" destOrd="1" presId="urn:microsoft.com/office/officeart/2005/8/layout/hProcess4"/>
    <dgm:cxn modelId="{FC088E76-970C-4FF2-8B1E-797542CFD1D6}" type="presOf" srcId="{ED76153E-7A9E-4312-9F08-8C2874A11386}" destId="{A5DCDC21-D299-49BF-89C6-4E27EEAECB83}" srcOrd="0" destOrd="2" presId="urn:microsoft.com/office/officeart/2005/8/layout/hProcess4"/>
    <dgm:cxn modelId="{A42828B0-3B93-426A-9451-B5D974D58D21}" type="presOf" srcId="{2629E145-EE53-4DD3-B648-5227E29DB2CB}" destId="{1B62FB32-D8F0-4B79-8E8C-9C4540557A23}" srcOrd="0" destOrd="1" presId="urn:microsoft.com/office/officeart/2005/8/layout/hProcess4"/>
    <dgm:cxn modelId="{29577E56-F91F-4D82-9FDB-202C580B95E4}" srcId="{DA2C9D41-15C9-4534-844A-54BBC70ED80D}" destId="{2629E145-EE53-4DD3-B648-5227E29DB2CB}" srcOrd="1" destOrd="0" parTransId="{ACBE91F5-2E70-4A19-A2E6-28B8A6CA7DD0}" sibTransId="{F640CFB0-E592-4A8B-A6A7-C9D59F75BB87}"/>
    <dgm:cxn modelId="{64C9131E-D810-44AF-A911-DABE69A04583}" srcId="{05B5183B-1F4D-4060-9E7F-D27DC1C6FF22}" destId="{13F12223-D83C-481D-BEAC-516C3165EA96}" srcOrd="1" destOrd="0" parTransId="{23457CC5-DE16-476C-A44A-17F1770FE0FA}" sibTransId="{32C2775C-9591-44B6-BF1C-A5BC4D6034EC}"/>
    <dgm:cxn modelId="{A0993EA0-D95E-4D77-BBB4-419D19860785}" srcId="{05B5183B-1F4D-4060-9E7F-D27DC1C6FF22}" destId="{ED76153E-7A9E-4312-9F08-8C2874A11386}" srcOrd="2" destOrd="0" parTransId="{37C2E2DE-7CAE-4F8F-BFDB-A1111D0650D7}" sibTransId="{AB91695E-1EE4-4A68-9E57-64D3A061F4CE}"/>
    <dgm:cxn modelId="{2E6005A0-BCC3-493F-8DF8-C79F35B6B86F}" srcId="{1C5A0E5B-08DC-44F1-AAAC-1700A5EC9A0A}" destId="{B4EEABF3-DD91-4A98-8655-3A78F0E87DC6}" srcOrd="1" destOrd="0" parTransId="{9390F70D-C024-413F-AC89-FD4CF074EE88}" sibTransId="{E7056172-55A0-48B6-9438-9EA316A82A8F}"/>
    <dgm:cxn modelId="{D153134C-07FD-4BAC-8F03-4D52FF74CB38}" type="presOf" srcId="{A82555E3-B8B5-429C-A676-27511779B9B4}" destId="{B5EE17D6-55E8-4192-815E-BFAFE76A24A6}" srcOrd="1" destOrd="0" presId="urn:microsoft.com/office/officeart/2005/8/layout/hProcess4"/>
    <dgm:cxn modelId="{8EC47AEA-D9CA-4ABB-87B6-89344D315E73}" type="presOf" srcId="{DA2C9D41-15C9-4534-844A-54BBC70ED80D}" destId="{73294E44-1954-49BF-AF9C-A04CF958E9C7}" srcOrd="0" destOrd="0" presId="urn:microsoft.com/office/officeart/2005/8/layout/hProcess4"/>
    <dgm:cxn modelId="{1A843707-A0C1-452E-AA76-070A5426751D}" type="presOf" srcId="{1899BD1F-E1FB-4A86-AE18-D5F155D68CD1}" destId="{95C12E16-418D-44B5-B1B1-1C474C3F15FA}" srcOrd="1" destOrd="0" presId="urn:microsoft.com/office/officeart/2005/8/layout/hProcess4"/>
    <dgm:cxn modelId="{B07A3DE8-DE38-4919-8DED-9D84835B6911}" type="presOf" srcId="{B4EEABF3-DD91-4A98-8655-3A78F0E87DC6}" destId="{49492858-9516-43D9-9619-53EA94FA28B2}" srcOrd="0" destOrd="0" presId="urn:microsoft.com/office/officeart/2005/8/layout/hProcess4"/>
    <dgm:cxn modelId="{EA4ADC69-3974-4ADC-97D7-DEE3315D7B2C}" type="presOf" srcId="{13F12223-D83C-481D-BEAC-516C3165EA96}" destId="{A5DCDC21-D299-49BF-89C6-4E27EEAECB83}" srcOrd="0" destOrd="1" presId="urn:microsoft.com/office/officeart/2005/8/layout/hProcess4"/>
    <dgm:cxn modelId="{7E6D9FFB-E914-46CA-B52D-9A85F1D27DAD}" type="presParOf" srcId="{C6721637-5AE8-4762-B3AE-57D21F1AB6D1}" destId="{3F6D0079-DE79-4728-A356-63E6B1EB18BE}" srcOrd="0" destOrd="0" presId="urn:microsoft.com/office/officeart/2005/8/layout/hProcess4"/>
    <dgm:cxn modelId="{9A03B8C1-CB61-4A48-BC12-1FCFBA6C2CEE}" type="presParOf" srcId="{C6721637-5AE8-4762-B3AE-57D21F1AB6D1}" destId="{9437A018-1262-472F-AF24-CE19C4F8226C}" srcOrd="1" destOrd="0" presId="urn:microsoft.com/office/officeart/2005/8/layout/hProcess4"/>
    <dgm:cxn modelId="{35C29306-2AFC-4E0E-A538-23B34FAE4368}" type="presParOf" srcId="{C6721637-5AE8-4762-B3AE-57D21F1AB6D1}" destId="{4D25CBA3-4DE8-4751-83F7-E9D3FA4FCC73}" srcOrd="2" destOrd="0" presId="urn:microsoft.com/office/officeart/2005/8/layout/hProcess4"/>
    <dgm:cxn modelId="{436E22F3-2A2F-4EFC-A41D-F8C51400B1E4}" type="presParOf" srcId="{4D25CBA3-4DE8-4751-83F7-E9D3FA4FCC73}" destId="{89C238F7-D80F-43D1-AE45-32D5179B0DD5}" srcOrd="0" destOrd="0" presId="urn:microsoft.com/office/officeart/2005/8/layout/hProcess4"/>
    <dgm:cxn modelId="{21D14006-8D63-448E-BACC-D158743AA21F}" type="presParOf" srcId="{89C238F7-D80F-43D1-AE45-32D5179B0DD5}" destId="{01DF9B7D-945D-45E5-809C-547288CD2E56}" srcOrd="0" destOrd="0" presId="urn:microsoft.com/office/officeart/2005/8/layout/hProcess4"/>
    <dgm:cxn modelId="{0D2B275A-B706-4CF5-B769-6B41DE189154}" type="presParOf" srcId="{89C238F7-D80F-43D1-AE45-32D5179B0DD5}" destId="{1B62FB32-D8F0-4B79-8E8C-9C4540557A23}" srcOrd="1" destOrd="0" presId="urn:microsoft.com/office/officeart/2005/8/layout/hProcess4"/>
    <dgm:cxn modelId="{82232CBF-7DC8-44BB-BFC4-79A8667CCCDA}" type="presParOf" srcId="{89C238F7-D80F-43D1-AE45-32D5179B0DD5}" destId="{8AE3B29E-92AB-49D2-92A0-2086DADFFF1C}" srcOrd="2" destOrd="0" presId="urn:microsoft.com/office/officeart/2005/8/layout/hProcess4"/>
    <dgm:cxn modelId="{3982F64D-143C-4E75-8777-A74B72E7824C}" type="presParOf" srcId="{89C238F7-D80F-43D1-AE45-32D5179B0DD5}" destId="{73294E44-1954-49BF-AF9C-A04CF958E9C7}" srcOrd="3" destOrd="0" presId="urn:microsoft.com/office/officeart/2005/8/layout/hProcess4"/>
    <dgm:cxn modelId="{77C5BD0A-8B7A-4CED-85B9-85349C5CD76B}" type="presParOf" srcId="{89C238F7-D80F-43D1-AE45-32D5179B0DD5}" destId="{0C33EE90-B812-402B-AAE3-061AD160C379}" srcOrd="4" destOrd="0" presId="urn:microsoft.com/office/officeart/2005/8/layout/hProcess4"/>
    <dgm:cxn modelId="{4DA203F8-C56C-4310-893A-42DC5CFD2B58}" type="presParOf" srcId="{4D25CBA3-4DE8-4751-83F7-E9D3FA4FCC73}" destId="{035AC933-2E31-437C-B149-1F9E6BD112F6}" srcOrd="1" destOrd="0" presId="urn:microsoft.com/office/officeart/2005/8/layout/hProcess4"/>
    <dgm:cxn modelId="{410D7A51-123B-481D-A35C-B17ABEA051B6}" type="presParOf" srcId="{4D25CBA3-4DE8-4751-83F7-E9D3FA4FCC73}" destId="{3D63EF92-2AB9-4CF8-94CD-8792060DD037}" srcOrd="2" destOrd="0" presId="urn:microsoft.com/office/officeart/2005/8/layout/hProcess4"/>
    <dgm:cxn modelId="{35F377CE-CE9C-4AEE-98FF-46895177AF25}" type="presParOf" srcId="{3D63EF92-2AB9-4CF8-94CD-8792060DD037}" destId="{3B5CDF4A-CDBB-4150-AD61-3901B436292B}" srcOrd="0" destOrd="0" presId="urn:microsoft.com/office/officeart/2005/8/layout/hProcess4"/>
    <dgm:cxn modelId="{FADB1789-26D4-402B-82A8-2FCEC9083E48}" type="presParOf" srcId="{3D63EF92-2AB9-4CF8-94CD-8792060DD037}" destId="{6E2229F6-9B19-48AD-8BCD-0F132A906D2A}" srcOrd="1" destOrd="0" presId="urn:microsoft.com/office/officeart/2005/8/layout/hProcess4"/>
    <dgm:cxn modelId="{EB3A3A7E-2777-4FCD-AAB4-8F6C58C07BD3}" type="presParOf" srcId="{3D63EF92-2AB9-4CF8-94CD-8792060DD037}" destId="{B5EE17D6-55E8-4192-815E-BFAFE76A24A6}" srcOrd="2" destOrd="0" presId="urn:microsoft.com/office/officeart/2005/8/layout/hProcess4"/>
    <dgm:cxn modelId="{67DFE14E-55FB-4547-BBFA-87C488ADEB17}" type="presParOf" srcId="{3D63EF92-2AB9-4CF8-94CD-8792060DD037}" destId="{49492858-9516-43D9-9619-53EA94FA28B2}" srcOrd="3" destOrd="0" presId="urn:microsoft.com/office/officeart/2005/8/layout/hProcess4"/>
    <dgm:cxn modelId="{B3238B35-D666-4CED-965D-E4FE1308E0FA}" type="presParOf" srcId="{3D63EF92-2AB9-4CF8-94CD-8792060DD037}" destId="{E010169D-D0B2-4E7A-B6D6-B2461FEE5A53}" srcOrd="4" destOrd="0" presId="urn:microsoft.com/office/officeart/2005/8/layout/hProcess4"/>
    <dgm:cxn modelId="{04CEFC87-DBD6-41EC-84A2-6A699F252B3D}" type="presParOf" srcId="{4D25CBA3-4DE8-4751-83F7-E9D3FA4FCC73}" destId="{69C08D6D-8F76-468C-B3A2-3013876A8039}" srcOrd="3" destOrd="0" presId="urn:microsoft.com/office/officeart/2005/8/layout/hProcess4"/>
    <dgm:cxn modelId="{AAF1AB00-960D-4910-804C-AAA624F17D10}" type="presParOf" srcId="{4D25CBA3-4DE8-4751-83F7-E9D3FA4FCC73}" destId="{1FFDE2DE-0AA0-47DF-BD50-620433065786}" srcOrd="4" destOrd="0" presId="urn:microsoft.com/office/officeart/2005/8/layout/hProcess4"/>
    <dgm:cxn modelId="{30DBBA61-2A03-4E93-97E6-B90F6FABB152}" type="presParOf" srcId="{1FFDE2DE-0AA0-47DF-BD50-620433065786}" destId="{8998C93D-0A8A-48C4-ABF0-44428325287F}" srcOrd="0" destOrd="0" presId="urn:microsoft.com/office/officeart/2005/8/layout/hProcess4"/>
    <dgm:cxn modelId="{5E639D9A-2EE9-408D-B031-818386A2634F}" type="presParOf" srcId="{1FFDE2DE-0AA0-47DF-BD50-620433065786}" destId="{A5DCDC21-D299-49BF-89C6-4E27EEAECB83}" srcOrd="1" destOrd="0" presId="urn:microsoft.com/office/officeart/2005/8/layout/hProcess4"/>
    <dgm:cxn modelId="{F11D4287-779C-4527-A0ED-FDEA7AF88733}" type="presParOf" srcId="{1FFDE2DE-0AA0-47DF-BD50-620433065786}" destId="{95C12E16-418D-44B5-B1B1-1C474C3F15FA}" srcOrd="2" destOrd="0" presId="urn:microsoft.com/office/officeart/2005/8/layout/hProcess4"/>
    <dgm:cxn modelId="{9EAD02A9-1E58-465F-98B6-642592E17FD9}" type="presParOf" srcId="{1FFDE2DE-0AA0-47DF-BD50-620433065786}" destId="{8805AB51-2B36-443E-BA50-E3D81FBE80B8}" srcOrd="3" destOrd="0" presId="urn:microsoft.com/office/officeart/2005/8/layout/hProcess4"/>
    <dgm:cxn modelId="{24B17A4A-FC0C-4CEB-A60A-796411BC5DFC}" type="presParOf" srcId="{1FFDE2DE-0AA0-47DF-BD50-620433065786}" destId="{96EA05CB-7D94-40DE-A386-A787F1D0DB0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992394-296F-45A9-97FD-6757803DBF0E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13CD3B-AD6A-4CDD-8AE3-00C7DDD5FF82}">
      <dgm:prSet phldrT="[Text]"/>
      <dgm:spPr>
        <a:solidFill>
          <a:srgbClr val="D8CA9C"/>
        </a:solidFill>
      </dgm:spPr>
      <dgm:t>
        <a:bodyPr/>
        <a:lstStyle/>
        <a:p>
          <a:r>
            <a:rPr lang="en-IE" dirty="0" smtClean="0"/>
            <a:t>Finance, Legal &amp; Procurement</a:t>
          </a:r>
          <a:endParaRPr lang="en-GB" dirty="0"/>
        </a:p>
      </dgm:t>
    </dgm:pt>
    <dgm:pt modelId="{ED814F19-9AA8-4625-BEEB-31F057056360}" type="parTrans" cxnId="{22C93FDB-F5C6-47D6-A7D6-493A976F9C80}">
      <dgm:prSet/>
      <dgm:spPr/>
      <dgm:t>
        <a:bodyPr/>
        <a:lstStyle/>
        <a:p>
          <a:endParaRPr lang="en-GB"/>
        </a:p>
      </dgm:t>
    </dgm:pt>
    <dgm:pt modelId="{195F62FA-A78A-4361-B081-89EC274230B9}" type="sibTrans" cxnId="{22C93FDB-F5C6-47D6-A7D6-493A976F9C80}">
      <dgm:prSet/>
      <dgm:spPr/>
      <dgm:t>
        <a:bodyPr/>
        <a:lstStyle/>
        <a:p>
          <a:endParaRPr lang="en-GB"/>
        </a:p>
      </dgm:t>
    </dgm:pt>
    <dgm:pt modelId="{B2B111DA-0325-45F3-91CD-EB489CD80835}">
      <dgm:prSet phldrT="[Text]"/>
      <dgm:spPr>
        <a:solidFill>
          <a:srgbClr val="D8CA9C"/>
        </a:solidFill>
      </dgm:spPr>
      <dgm:t>
        <a:bodyPr/>
        <a:lstStyle/>
        <a:p>
          <a:r>
            <a:rPr lang="en-IE" dirty="0" smtClean="0"/>
            <a:t>Regulation &amp; External Affairs</a:t>
          </a:r>
          <a:endParaRPr lang="en-GB" dirty="0"/>
        </a:p>
      </dgm:t>
    </dgm:pt>
    <dgm:pt modelId="{A2AEA179-66A2-4474-899B-FC489DF7BE98}" type="parTrans" cxnId="{A9494AF4-110F-4856-A684-D2470DD8D392}">
      <dgm:prSet/>
      <dgm:spPr/>
      <dgm:t>
        <a:bodyPr/>
        <a:lstStyle/>
        <a:p>
          <a:endParaRPr lang="en-GB"/>
        </a:p>
      </dgm:t>
    </dgm:pt>
    <dgm:pt modelId="{DA203A2E-2058-410D-A4A3-5A735F558691}" type="sibTrans" cxnId="{A9494AF4-110F-4856-A684-D2470DD8D392}">
      <dgm:prSet/>
      <dgm:spPr/>
      <dgm:t>
        <a:bodyPr/>
        <a:lstStyle/>
        <a:p>
          <a:endParaRPr lang="en-GB"/>
        </a:p>
      </dgm:t>
    </dgm:pt>
    <dgm:pt modelId="{4D5C446C-9EED-43C6-B483-4C2D0A859B41}">
      <dgm:prSet phldrT="[Text]"/>
      <dgm:spPr>
        <a:solidFill>
          <a:srgbClr val="D8CA9C"/>
        </a:solidFill>
      </dgm:spPr>
      <dgm:t>
        <a:bodyPr/>
        <a:lstStyle/>
        <a:p>
          <a:r>
            <a:rPr lang="en-IE" dirty="0" smtClean="0"/>
            <a:t>IT, HR, Facilities</a:t>
          </a:r>
          <a:endParaRPr lang="en-GB" dirty="0"/>
        </a:p>
      </dgm:t>
    </dgm:pt>
    <dgm:pt modelId="{A8750948-D33D-48D1-812C-AF4CED15DB85}" type="parTrans" cxnId="{AE70ECA1-1A9C-4E49-A2FB-4E8568CB786A}">
      <dgm:prSet/>
      <dgm:spPr/>
      <dgm:t>
        <a:bodyPr/>
        <a:lstStyle/>
        <a:p>
          <a:endParaRPr lang="en-GB"/>
        </a:p>
      </dgm:t>
    </dgm:pt>
    <dgm:pt modelId="{AC084B2A-23F1-4995-970B-65F83BDF1CA3}" type="sibTrans" cxnId="{AE70ECA1-1A9C-4E49-A2FB-4E8568CB786A}">
      <dgm:prSet/>
      <dgm:spPr/>
      <dgm:t>
        <a:bodyPr/>
        <a:lstStyle/>
        <a:p>
          <a:endParaRPr lang="en-GB"/>
        </a:p>
      </dgm:t>
    </dgm:pt>
    <dgm:pt modelId="{BFAA2695-270A-4338-83DC-32A9801F4F8E}">
      <dgm:prSet phldrT="[Text]"/>
      <dgm:spPr>
        <a:solidFill>
          <a:srgbClr val="D8CA9C"/>
        </a:solidFill>
      </dgm:spPr>
      <dgm:t>
        <a:bodyPr/>
        <a:lstStyle/>
        <a:p>
          <a:r>
            <a:rPr lang="en-IE" dirty="0" smtClean="0"/>
            <a:t>Invoicing and Settlement for TUoS and System Services</a:t>
          </a:r>
          <a:endParaRPr lang="en-GB" dirty="0"/>
        </a:p>
      </dgm:t>
    </dgm:pt>
    <dgm:pt modelId="{9A943A79-71F4-4215-ADB9-5C81B6DD8623}" type="parTrans" cxnId="{220BB3BC-1632-46E2-9666-6535E66B0021}">
      <dgm:prSet/>
      <dgm:spPr/>
      <dgm:t>
        <a:bodyPr/>
        <a:lstStyle/>
        <a:p>
          <a:endParaRPr lang="en-GB"/>
        </a:p>
      </dgm:t>
    </dgm:pt>
    <dgm:pt modelId="{835320FD-D1B0-4E99-B2C4-CC079EE95CD1}" type="sibTrans" cxnId="{220BB3BC-1632-46E2-9666-6535E66B0021}">
      <dgm:prSet/>
      <dgm:spPr/>
      <dgm:t>
        <a:bodyPr/>
        <a:lstStyle/>
        <a:p>
          <a:endParaRPr lang="en-GB"/>
        </a:p>
      </dgm:t>
    </dgm:pt>
    <dgm:pt modelId="{34C5F7B0-BB04-4E02-9717-78277C544891}" type="pres">
      <dgm:prSet presAssocID="{C4992394-296F-45A9-97FD-6757803DBF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467B0F-F9D2-4543-9F97-0EE03527F6E1}" type="pres">
      <dgm:prSet presAssocID="{9113CD3B-AD6A-4CDD-8AE3-00C7DDD5FF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2CB814-9140-452E-A503-8B85A1397211}" type="pres">
      <dgm:prSet presAssocID="{195F62FA-A78A-4361-B081-89EC274230B9}" presName="sibTrans" presStyleCnt="0"/>
      <dgm:spPr/>
      <dgm:t>
        <a:bodyPr/>
        <a:lstStyle/>
        <a:p>
          <a:endParaRPr lang="en-GB"/>
        </a:p>
      </dgm:t>
    </dgm:pt>
    <dgm:pt modelId="{7B98D41A-5071-4B34-B977-9F5E7922449A}" type="pres">
      <dgm:prSet presAssocID="{B2B111DA-0325-45F3-91CD-EB489CD80835}" presName="node" presStyleLbl="node1" presStyleIdx="1" presStyleCnt="4" custLinFactNeighborX="-132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449B0-2904-4612-8F2A-9E9A42DC8D3F}" type="pres">
      <dgm:prSet presAssocID="{DA203A2E-2058-410D-A4A3-5A735F558691}" presName="sibTrans" presStyleCnt="0"/>
      <dgm:spPr/>
      <dgm:t>
        <a:bodyPr/>
        <a:lstStyle/>
        <a:p>
          <a:endParaRPr lang="en-GB"/>
        </a:p>
      </dgm:t>
    </dgm:pt>
    <dgm:pt modelId="{15047B90-6FF2-4951-B023-EDAEE7746432}" type="pres">
      <dgm:prSet presAssocID="{4D5C446C-9EED-43C6-B483-4C2D0A859B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954917-44F1-45ED-BFCE-162737E152CE}" type="pres">
      <dgm:prSet presAssocID="{AC084B2A-23F1-4995-970B-65F83BDF1CA3}" presName="sibTrans" presStyleCnt="0"/>
      <dgm:spPr/>
      <dgm:t>
        <a:bodyPr/>
        <a:lstStyle/>
        <a:p>
          <a:endParaRPr lang="en-GB"/>
        </a:p>
      </dgm:t>
    </dgm:pt>
    <dgm:pt modelId="{B4E08000-CE2D-44E0-A3E4-1F493010E05A}" type="pres">
      <dgm:prSet presAssocID="{BFAA2695-270A-4338-83DC-32A9801F4F8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9494AF4-110F-4856-A684-D2470DD8D392}" srcId="{C4992394-296F-45A9-97FD-6757803DBF0E}" destId="{B2B111DA-0325-45F3-91CD-EB489CD80835}" srcOrd="1" destOrd="0" parTransId="{A2AEA179-66A2-4474-899B-FC489DF7BE98}" sibTransId="{DA203A2E-2058-410D-A4A3-5A735F558691}"/>
    <dgm:cxn modelId="{22C93FDB-F5C6-47D6-A7D6-493A976F9C80}" srcId="{C4992394-296F-45A9-97FD-6757803DBF0E}" destId="{9113CD3B-AD6A-4CDD-8AE3-00C7DDD5FF82}" srcOrd="0" destOrd="0" parTransId="{ED814F19-9AA8-4625-BEEB-31F057056360}" sibTransId="{195F62FA-A78A-4361-B081-89EC274230B9}"/>
    <dgm:cxn modelId="{AE70ECA1-1A9C-4E49-A2FB-4E8568CB786A}" srcId="{C4992394-296F-45A9-97FD-6757803DBF0E}" destId="{4D5C446C-9EED-43C6-B483-4C2D0A859B41}" srcOrd="2" destOrd="0" parTransId="{A8750948-D33D-48D1-812C-AF4CED15DB85}" sibTransId="{AC084B2A-23F1-4995-970B-65F83BDF1CA3}"/>
    <dgm:cxn modelId="{DBB0435F-DD93-4683-953B-E237F606C2C5}" type="presOf" srcId="{BFAA2695-270A-4338-83DC-32A9801F4F8E}" destId="{B4E08000-CE2D-44E0-A3E4-1F493010E05A}" srcOrd="0" destOrd="0" presId="urn:microsoft.com/office/officeart/2005/8/layout/hList6"/>
    <dgm:cxn modelId="{0906DEF4-81EC-4782-8903-8E7E05021A5F}" type="presOf" srcId="{C4992394-296F-45A9-97FD-6757803DBF0E}" destId="{34C5F7B0-BB04-4E02-9717-78277C544891}" srcOrd="0" destOrd="0" presId="urn:microsoft.com/office/officeart/2005/8/layout/hList6"/>
    <dgm:cxn modelId="{220BB3BC-1632-46E2-9666-6535E66B0021}" srcId="{C4992394-296F-45A9-97FD-6757803DBF0E}" destId="{BFAA2695-270A-4338-83DC-32A9801F4F8E}" srcOrd="3" destOrd="0" parTransId="{9A943A79-71F4-4215-ADB9-5C81B6DD8623}" sibTransId="{835320FD-D1B0-4E99-B2C4-CC079EE95CD1}"/>
    <dgm:cxn modelId="{6DDBFED6-F549-4FC0-9E4F-FC72400E47F0}" type="presOf" srcId="{B2B111DA-0325-45F3-91CD-EB489CD80835}" destId="{7B98D41A-5071-4B34-B977-9F5E7922449A}" srcOrd="0" destOrd="0" presId="urn:microsoft.com/office/officeart/2005/8/layout/hList6"/>
    <dgm:cxn modelId="{19ADA531-4A8C-4554-A109-577AD5F9934C}" type="presOf" srcId="{4D5C446C-9EED-43C6-B483-4C2D0A859B41}" destId="{15047B90-6FF2-4951-B023-EDAEE7746432}" srcOrd="0" destOrd="0" presId="urn:microsoft.com/office/officeart/2005/8/layout/hList6"/>
    <dgm:cxn modelId="{607B526F-16B2-48FA-BBD3-02701B8D5F7D}" type="presOf" srcId="{9113CD3B-AD6A-4CDD-8AE3-00C7DDD5FF82}" destId="{67467B0F-F9D2-4543-9F97-0EE03527F6E1}" srcOrd="0" destOrd="0" presId="urn:microsoft.com/office/officeart/2005/8/layout/hList6"/>
    <dgm:cxn modelId="{FA0538A2-AFDA-45FE-B5C3-73AFC6D24BCA}" type="presParOf" srcId="{34C5F7B0-BB04-4E02-9717-78277C544891}" destId="{67467B0F-F9D2-4543-9F97-0EE03527F6E1}" srcOrd="0" destOrd="0" presId="urn:microsoft.com/office/officeart/2005/8/layout/hList6"/>
    <dgm:cxn modelId="{2D9F0DF9-3B59-44F4-AA67-28367289B90D}" type="presParOf" srcId="{34C5F7B0-BB04-4E02-9717-78277C544891}" destId="{762CB814-9140-452E-A503-8B85A1397211}" srcOrd="1" destOrd="0" presId="urn:microsoft.com/office/officeart/2005/8/layout/hList6"/>
    <dgm:cxn modelId="{0D7B30D8-47D2-4564-9FB5-05B1B2FFC733}" type="presParOf" srcId="{34C5F7B0-BB04-4E02-9717-78277C544891}" destId="{7B98D41A-5071-4B34-B977-9F5E7922449A}" srcOrd="2" destOrd="0" presId="urn:microsoft.com/office/officeart/2005/8/layout/hList6"/>
    <dgm:cxn modelId="{C8BE25D5-4A60-4377-8069-F64156FE8136}" type="presParOf" srcId="{34C5F7B0-BB04-4E02-9717-78277C544891}" destId="{561449B0-2904-4612-8F2A-9E9A42DC8D3F}" srcOrd="3" destOrd="0" presId="urn:microsoft.com/office/officeart/2005/8/layout/hList6"/>
    <dgm:cxn modelId="{3454E2C7-2D7A-4430-8F5A-F817C46EAD0A}" type="presParOf" srcId="{34C5F7B0-BB04-4E02-9717-78277C544891}" destId="{15047B90-6FF2-4951-B023-EDAEE7746432}" srcOrd="4" destOrd="0" presId="urn:microsoft.com/office/officeart/2005/8/layout/hList6"/>
    <dgm:cxn modelId="{B8DED2DF-62CF-474B-801E-90F1BD8E05D8}" type="presParOf" srcId="{34C5F7B0-BB04-4E02-9717-78277C544891}" destId="{F9954917-44F1-45ED-BFCE-162737E152CE}" srcOrd="5" destOrd="0" presId="urn:microsoft.com/office/officeart/2005/8/layout/hList6"/>
    <dgm:cxn modelId="{0EC4AE9C-7097-4124-AED3-8FE28E71EA96}" type="presParOf" srcId="{34C5F7B0-BB04-4E02-9717-78277C544891}" destId="{B4E08000-CE2D-44E0-A3E4-1F493010E05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4E2B4C-BC9C-4280-8E9B-A8F3231E7C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IE"/>
        </a:p>
      </dgm:t>
    </dgm:pt>
    <dgm:pt modelId="{2456D1E8-550A-44FF-9D82-955BF79A2A22}">
      <dgm:prSet phldrT="[Text]"/>
      <dgm:spPr>
        <a:solidFill>
          <a:srgbClr val="B9A04F"/>
        </a:solidFill>
      </dgm:spPr>
      <dgm:t>
        <a:bodyPr/>
        <a:lstStyle/>
        <a:p>
          <a:r>
            <a:rPr lang="en-IE" dirty="0" smtClean="0">
              <a:latin typeface="Arial" panose="020B0604020202020204" pitchFamily="34" charset="0"/>
              <a:cs typeface="Arial" panose="020B0604020202020204" pitchFamily="34" charset="0"/>
            </a:rPr>
            <a:t>I-SEM Operations</a:t>
          </a:r>
          <a:endParaRPr lang="en-I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B20A5-88DE-4CA3-8147-22D64115F918}" type="parTrans" cxnId="{EE617FD7-1579-4669-8D51-5FD3D85954C3}">
      <dgm:prSet/>
      <dgm:spPr/>
      <dgm:t>
        <a:bodyPr/>
        <a:lstStyle/>
        <a:p>
          <a:endParaRPr lang="en-I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AF687-BCFE-4669-AD20-480B6183C04C}" type="sibTrans" cxnId="{EE617FD7-1579-4669-8D51-5FD3D85954C3}">
      <dgm:prSet/>
      <dgm:spPr>
        <a:ln>
          <a:solidFill>
            <a:srgbClr val="C8B474"/>
          </a:solidFill>
        </a:ln>
      </dgm:spPr>
      <dgm:t>
        <a:bodyPr/>
        <a:lstStyle/>
        <a:p>
          <a:endParaRPr lang="en-I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9A80B-6ABF-4525-BA96-005C820C2435}">
      <dgm:prSet phldrT="[Text]"/>
      <dgm:spPr>
        <a:solidFill>
          <a:srgbClr val="C8B474"/>
        </a:solidFill>
        <a:ln>
          <a:solidFill>
            <a:srgbClr val="C8B474"/>
          </a:solidFill>
        </a:ln>
      </dgm:spPr>
      <dgm:t>
        <a:bodyPr/>
        <a:lstStyle/>
        <a:p>
          <a:r>
            <a:rPr lang="en-IE" dirty="0" smtClean="0">
              <a:latin typeface="Arial" panose="020B0604020202020204" pitchFamily="34" charset="0"/>
              <a:cs typeface="Arial" panose="020B0604020202020204" pitchFamily="34" charset="0"/>
            </a:rPr>
            <a:t>DS3 Implementation</a:t>
          </a:r>
          <a:endParaRPr lang="en-I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C03FB-ABD8-4D6B-A33C-0EA75F99FDD0}" type="parTrans" cxnId="{C3ECB522-934F-4390-97EC-E7CF1C73436C}">
      <dgm:prSet/>
      <dgm:spPr/>
      <dgm:t>
        <a:bodyPr/>
        <a:lstStyle/>
        <a:p>
          <a:endParaRPr lang="en-I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912E5B-39AC-49CD-8B08-9888245650FD}" type="sibTrans" cxnId="{C3ECB522-934F-4390-97EC-E7CF1C73436C}">
      <dgm:prSet/>
      <dgm:spPr/>
      <dgm:t>
        <a:bodyPr/>
        <a:lstStyle/>
        <a:p>
          <a:endParaRPr lang="en-I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63CFB-24C6-48CE-94B3-F5B4B20C860C}">
      <dgm:prSet phldrT="[Text]"/>
      <dgm:spPr>
        <a:solidFill>
          <a:srgbClr val="D8CA9C"/>
        </a:solidFill>
      </dgm:spPr>
      <dgm:t>
        <a:bodyPr/>
        <a:lstStyle/>
        <a:p>
          <a:r>
            <a:rPr lang="en-IE" dirty="0" smtClean="0">
              <a:latin typeface="Arial" panose="020B0604020202020204" pitchFamily="34" charset="0"/>
              <a:cs typeface="Arial" panose="020B0604020202020204" pitchFamily="34" charset="0"/>
            </a:rPr>
            <a:t>EU Network Codes (IME3)</a:t>
          </a:r>
          <a:endParaRPr lang="en-I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14B31B-68E7-43F3-9B51-BAE1A9B56D05}" type="parTrans" cxnId="{0C0C9F66-608F-4939-AD89-D0122D500C53}">
      <dgm:prSet/>
      <dgm:spPr/>
      <dgm:t>
        <a:bodyPr/>
        <a:lstStyle/>
        <a:p>
          <a:endParaRPr lang="en-I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52C2D-1C17-4AB1-A93B-5E3545EA3127}" type="sibTrans" cxnId="{0C0C9F66-608F-4939-AD89-D0122D500C53}">
      <dgm:prSet/>
      <dgm:spPr/>
      <dgm:t>
        <a:bodyPr/>
        <a:lstStyle/>
        <a:p>
          <a:endParaRPr lang="en-I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48172-DD4C-442B-8E7F-0891D9999B1B}">
      <dgm:prSet phldrT="[Text]"/>
      <dgm:spPr>
        <a:solidFill>
          <a:srgbClr val="B9A04F"/>
        </a:solidFill>
      </dgm:spPr>
      <dgm:t>
        <a:bodyPr/>
        <a:lstStyle/>
        <a:p>
          <a:r>
            <a:rPr lang="en-IE" dirty="0" smtClean="0">
              <a:latin typeface="Arial" panose="020B0604020202020204" pitchFamily="34" charset="0"/>
              <a:cs typeface="Arial" panose="020B0604020202020204" pitchFamily="34" charset="0"/>
            </a:rPr>
            <a:t>Annual Cost Reporting (RIGs)</a:t>
          </a:r>
          <a:endParaRPr lang="en-I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8DB363-4BA5-48BF-978C-0B70E7B2EAFB}" type="parTrans" cxnId="{038935D3-21E3-42A5-8E73-564DB0C508A2}">
      <dgm:prSet/>
      <dgm:spPr/>
      <dgm:t>
        <a:bodyPr/>
        <a:lstStyle/>
        <a:p>
          <a:endParaRPr lang="en-I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11A44-3A5B-4EF3-8946-BFB57191742E}" type="sibTrans" cxnId="{038935D3-21E3-42A5-8E73-564DB0C508A2}">
      <dgm:prSet/>
      <dgm:spPr/>
      <dgm:t>
        <a:bodyPr/>
        <a:lstStyle/>
        <a:p>
          <a:endParaRPr lang="en-I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06009-DD36-49CA-B2CF-E40355977D51}">
      <dgm:prSet phldrT="[Text]"/>
      <dgm:spPr>
        <a:solidFill>
          <a:srgbClr val="C8B474"/>
        </a:solidFill>
      </dgm:spPr>
      <dgm:t>
        <a:bodyPr/>
        <a:lstStyle/>
        <a:p>
          <a:r>
            <a:rPr lang="en-IE" dirty="0" smtClean="0">
              <a:latin typeface="Arial" panose="020B0604020202020204" pitchFamily="34" charset="0"/>
              <a:cs typeface="Arial" panose="020B0604020202020204" pitchFamily="34" charset="0"/>
            </a:rPr>
            <a:t>Capacity Market Operation </a:t>
          </a:r>
          <a:endParaRPr lang="en-I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8DFF6-2703-4B91-8FB5-54585B800DF7}" type="parTrans" cxnId="{742E8594-A950-4329-A83C-9C9C65D7D303}">
      <dgm:prSet/>
      <dgm:spPr/>
      <dgm:t>
        <a:bodyPr/>
        <a:lstStyle/>
        <a:p>
          <a:endParaRPr lang="en-GB"/>
        </a:p>
      </dgm:t>
    </dgm:pt>
    <dgm:pt modelId="{945F6895-49DA-4176-91B8-949A8EF26678}" type="sibTrans" cxnId="{742E8594-A950-4329-A83C-9C9C65D7D303}">
      <dgm:prSet/>
      <dgm:spPr/>
      <dgm:t>
        <a:bodyPr/>
        <a:lstStyle/>
        <a:p>
          <a:endParaRPr lang="en-GB"/>
        </a:p>
      </dgm:t>
    </dgm:pt>
    <dgm:pt modelId="{4F0F7AED-C3D7-419C-B2E4-2A1C5535FBDA}">
      <dgm:prSet phldrT="[Text]"/>
      <dgm:spPr>
        <a:solidFill>
          <a:srgbClr val="D8CA9C"/>
        </a:solidFill>
      </dgm:spPr>
      <dgm:t>
        <a:bodyPr/>
        <a:lstStyle/>
        <a:p>
          <a:r>
            <a:rPr lang="en-IE" dirty="0" smtClean="0">
              <a:latin typeface="Arial" panose="020B0604020202020204" pitchFamily="34" charset="0"/>
              <a:cs typeface="Arial" panose="020B0604020202020204" pitchFamily="34" charset="0"/>
            </a:rPr>
            <a:t>Increasing Financial Responsibility</a:t>
          </a:r>
          <a:endParaRPr lang="en-I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9B32F-E54F-42A2-AF7F-57C4882578D2}" type="parTrans" cxnId="{24A21591-6346-4EF0-87A5-D79786382E2C}">
      <dgm:prSet/>
      <dgm:spPr/>
      <dgm:t>
        <a:bodyPr/>
        <a:lstStyle/>
        <a:p>
          <a:endParaRPr lang="en-GB"/>
        </a:p>
      </dgm:t>
    </dgm:pt>
    <dgm:pt modelId="{9DA44716-0908-4176-A9A0-5E44F7E9F5A6}" type="sibTrans" cxnId="{24A21591-6346-4EF0-87A5-D79786382E2C}">
      <dgm:prSet/>
      <dgm:spPr/>
      <dgm:t>
        <a:bodyPr/>
        <a:lstStyle/>
        <a:p>
          <a:endParaRPr lang="en-GB"/>
        </a:p>
      </dgm:t>
    </dgm:pt>
    <dgm:pt modelId="{EAF2DF51-B797-4707-9550-18A24338F89D}" type="pres">
      <dgm:prSet presAssocID="{524E2B4C-BC9C-4280-8E9B-A8F3231E7C7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7CA7BEAE-AF45-4FB5-9F9A-BE151478D233}" type="pres">
      <dgm:prSet presAssocID="{524E2B4C-BC9C-4280-8E9B-A8F3231E7C70}" presName="Name1" presStyleCnt="0"/>
      <dgm:spPr/>
      <dgm:t>
        <a:bodyPr/>
        <a:lstStyle/>
        <a:p>
          <a:endParaRPr lang="en-GB"/>
        </a:p>
      </dgm:t>
    </dgm:pt>
    <dgm:pt modelId="{25076DF1-5CAA-46E4-8E4D-8750A5BFBE30}" type="pres">
      <dgm:prSet presAssocID="{524E2B4C-BC9C-4280-8E9B-A8F3231E7C70}" presName="cycle" presStyleCnt="0"/>
      <dgm:spPr/>
      <dgm:t>
        <a:bodyPr/>
        <a:lstStyle/>
        <a:p>
          <a:endParaRPr lang="en-GB"/>
        </a:p>
      </dgm:t>
    </dgm:pt>
    <dgm:pt modelId="{CD1FAE80-1C48-4F9B-A294-2FBAE84DE19F}" type="pres">
      <dgm:prSet presAssocID="{524E2B4C-BC9C-4280-8E9B-A8F3231E7C70}" presName="srcNode" presStyleLbl="node1" presStyleIdx="0" presStyleCnt="6"/>
      <dgm:spPr/>
      <dgm:t>
        <a:bodyPr/>
        <a:lstStyle/>
        <a:p>
          <a:endParaRPr lang="en-GB"/>
        </a:p>
      </dgm:t>
    </dgm:pt>
    <dgm:pt modelId="{5AC60081-C118-40A2-A597-530565F0DC08}" type="pres">
      <dgm:prSet presAssocID="{524E2B4C-BC9C-4280-8E9B-A8F3231E7C70}" presName="conn" presStyleLbl="parChTrans1D2" presStyleIdx="0" presStyleCnt="1"/>
      <dgm:spPr/>
      <dgm:t>
        <a:bodyPr/>
        <a:lstStyle/>
        <a:p>
          <a:endParaRPr lang="en-GB"/>
        </a:p>
      </dgm:t>
    </dgm:pt>
    <dgm:pt modelId="{3E111FA6-6E4A-45A3-B27E-4C14B6A77531}" type="pres">
      <dgm:prSet presAssocID="{524E2B4C-BC9C-4280-8E9B-A8F3231E7C70}" presName="extraNode" presStyleLbl="node1" presStyleIdx="0" presStyleCnt="6"/>
      <dgm:spPr/>
      <dgm:t>
        <a:bodyPr/>
        <a:lstStyle/>
        <a:p>
          <a:endParaRPr lang="en-GB"/>
        </a:p>
      </dgm:t>
    </dgm:pt>
    <dgm:pt modelId="{2C6510A1-F672-48BC-A632-2768CF466925}" type="pres">
      <dgm:prSet presAssocID="{524E2B4C-BC9C-4280-8E9B-A8F3231E7C70}" presName="dstNode" presStyleLbl="node1" presStyleIdx="0" presStyleCnt="6"/>
      <dgm:spPr/>
      <dgm:t>
        <a:bodyPr/>
        <a:lstStyle/>
        <a:p>
          <a:endParaRPr lang="en-GB"/>
        </a:p>
      </dgm:t>
    </dgm:pt>
    <dgm:pt modelId="{00647508-6F4F-4030-94AA-1C816DA53154}" type="pres">
      <dgm:prSet presAssocID="{2456D1E8-550A-44FF-9D82-955BF79A2A2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EB8F31-8155-4E58-BE03-B64E2CADAE97}" type="pres">
      <dgm:prSet presAssocID="{2456D1E8-550A-44FF-9D82-955BF79A2A22}" presName="accent_1" presStyleCnt="0"/>
      <dgm:spPr/>
      <dgm:t>
        <a:bodyPr/>
        <a:lstStyle/>
        <a:p>
          <a:endParaRPr lang="en-GB"/>
        </a:p>
      </dgm:t>
    </dgm:pt>
    <dgm:pt modelId="{5EE6F4E3-FF7B-4751-84E4-3E20587BC112}" type="pres">
      <dgm:prSet presAssocID="{2456D1E8-550A-44FF-9D82-955BF79A2A22}" presName="accentRepeatNode" presStyleLbl="solidFgAcc1" presStyleIdx="0" presStyleCnt="6"/>
      <dgm:spPr>
        <a:ln>
          <a:solidFill>
            <a:srgbClr val="B9A04F"/>
          </a:solidFill>
        </a:ln>
      </dgm:spPr>
      <dgm:t>
        <a:bodyPr/>
        <a:lstStyle/>
        <a:p>
          <a:endParaRPr lang="en-GB"/>
        </a:p>
      </dgm:t>
    </dgm:pt>
    <dgm:pt modelId="{D741E304-E0A6-4AFF-AA81-6D5B08FEF040}" type="pres">
      <dgm:prSet presAssocID="{7049A80B-6ABF-4525-BA96-005C820C243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E2EE4A-45BC-468E-A578-4B6BB1EF8C20}" type="pres">
      <dgm:prSet presAssocID="{7049A80B-6ABF-4525-BA96-005C820C2435}" presName="accent_2" presStyleCnt="0"/>
      <dgm:spPr/>
      <dgm:t>
        <a:bodyPr/>
        <a:lstStyle/>
        <a:p>
          <a:endParaRPr lang="en-GB"/>
        </a:p>
      </dgm:t>
    </dgm:pt>
    <dgm:pt modelId="{0DB8581B-4478-4BDE-8640-E8C8FB427F9F}" type="pres">
      <dgm:prSet presAssocID="{7049A80B-6ABF-4525-BA96-005C820C2435}" presName="accentRepeatNode" presStyleLbl="solidFgAcc1" presStyleIdx="1" presStyleCnt="6"/>
      <dgm:spPr>
        <a:ln>
          <a:solidFill>
            <a:srgbClr val="B9A04F"/>
          </a:solidFill>
        </a:ln>
      </dgm:spPr>
      <dgm:t>
        <a:bodyPr/>
        <a:lstStyle/>
        <a:p>
          <a:endParaRPr lang="en-GB"/>
        </a:p>
      </dgm:t>
    </dgm:pt>
    <dgm:pt modelId="{A0D8D1D6-EC12-4888-98F3-5E8E700036F4}" type="pres">
      <dgm:prSet presAssocID="{4F0F7AED-C3D7-419C-B2E4-2A1C5535FBD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56AEC1-9AEE-43B9-A6E8-921139240A91}" type="pres">
      <dgm:prSet presAssocID="{4F0F7AED-C3D7-419C-B2E4-2A1C5535FBDA}" presName="accent_3" presStyleCnt="0"/>
      <dgm:spPr/>
      <dgm:t>
        <a:bodyPr/>
        <a:lstStyle/>
        <a:p>
          <a:endParaRPr lang="en-GB"/>
        </a:p>
      </dgm:t>
    </dgm:pt>
    <dgm:pt modelId="{EF8B3A8C-741A-4A39-8BD7-573C67A984FD}" type="pres">
      <dgm:prSet presAssocID="{4F0F7AED-C3D7-419C-B2E4-2A1C5535FBDA}" presName="accentRepeatNode" presStyleLbl="solidFgAcc1" presStyleIdx="2" presStyleCnt="6"/>
      <dgm:spPr>
        <a:ln>
          <a:solidFill>
            <a:srgbClr val="B9A04F"/>
          </a:solidFill>
        </a:ln>
      </dgm:spPr>
      <dgm:t>
        <a:bodyPr/>
        <a:lstStyle/>
        <a:p>
          <a:endParaRPr lang="en-GB"/>
        </a:p>
      </dgm:t>
    </dgm:pt>
    <dgm:pt modelId="{B97DF72E-C0F1-49F1-897A-E7FA281964C4}" type="pres">
      <dgm:prSet presAssocID="{27463CFB-24C6-48CE-94B3-F5B4B20C860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3726EC-A085-4399-AEBC-5D3BE0E1D245}" type="pres">
      <dgm:prSet presAssocID="{27463CFB-24C6-48CE-94B3-F5B4B20C860C}" presName="accent_4" presStyleCnt="0"/>
      <dgm:spPr/>
      <dgm:t>
        <a:bodyPr/>
        <a:lstStyle/>
        <a:p>
          <a:endParaRPr lang="en-GB"/>
        </a:p>
      </dgm:t>
    </dgm:pt>
    <dgm:pt modelId="{11AE9954-97E9-4F72-85AF-7885B550106F}" type="pres">
      <dgm:prSet presAssocID="{27463CFB-24C6-48CE-94B3-F5B4B20C860C}" presName="accentRepeatNode" presStyleLbl="solidFgAcc1" presStyleIdx="3" presStyleCnt="6"/>
      <dgm:spPr>
        <a:ln>
          <a:solidFill>
            <a:srgbClr val="B9A04F"/>
          </a:solidFill>
        </a:ln>
      </dgm:spPr>
      <dgm:t>
        <a:bodyPr/>
        <a:lstStyle/>
        <a:p>
          <a:endParaRPr lang="en-GB"/>
        </a:p>
      </dgm:t>
    </dgm:pt>
    <dgm:pt modelId="{1E9BBDB6-C79D-4C99-8664-16175CC6EC41}" type="pres">
      <dgm:prSet presAssocID="{DF406009-DD36-49CA-B2CF-E40355977D5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AC53ED-3E45-4131-80BE-DD3615C76325}" type="pres">
      <dgm:prSet presAssocID="{DF406009-DD36-49CA-B2CF-E40355977D51}" presName="accent_5" presStyleCnt="0"/>
      <dgm:spPr/>
      <dgm:t>
        <a:bodyPr/>
        <a:lstStyle/>
        <a:p>
          <a:endParaRPr lang="en-GB"/>
        </a:p>
      </dgm:t>
    </dgm:pt>
    <dgm:pt modelId="{4DEA7DBA-F847-4AF0-AA89-2CECCFFCE656}" type="pres">
      <dgm:prSet presAssocID="{DF406009-DD36-49CA-B2CF-E40355977D51}" presName="accentRepeatNode" presStyleLbl="solidFgAcc1" presStyleIdx="4" presStyleCnt="6"/>
      <dgm:spPr>
        <a:ln>
          <a:solidFill>
            <a:srgbClr val="B9A04F"/>
          </a:solidFill>
        </a:ln>
      </dgm:spPr>
      <dgm:t>
        <a:bodyPr/>
        <a:lstStyle/>
        <a:p>
          <a:endParaRPr lang="en-GB"/>
        </a:p>
      </dgm:t>
    </dgm:pt>
    <dgm:pt modelId="{0C7616AD-3FD6-414A-94BF-A9DC4C91710F}" type="pres">
      <dgm:prSet presAssocID="{F0B48172-DD4C-442B-8E7F-0891D9999B1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05E8C0-90AC-4E52-9221-644BA6BC9324}" type="pres">
      <dgm:prSet presAssocID="{F0B48172-DD4C-442B-8E7F-0891D9999B1B}" presName="accent_6" presStyleCnt="0"/>
      <dgm:spPr/>
      <dgm:t>
        <a:bodyPr/>
        <a:lstStyle/>
        <a:p>
          <a:endParaRPr lang="en-GB"/>
        </a:p>
      </dgm:t>
    </dgm:pt>
    <dgm:pt modelId="{861D7947-7617-4945-A8E7-9DFD56730B07}" type="pres">
      <dgm:prSet presAssocID="{F0B48172-DD4C-442B-8E7F-0891D9999B1B}" presName="accentRepeatNode" presStyleLbl="solidFgAcc1" presStyleIdx="5" presStyleCnt="6"/>
      <dgm:spPr>
        <a:ln>
          <a:solidFill>
            <a:srgbClr val="B9A04F"/>
          </a:solidFill>
        </a:ln>
      </dgm:spPr>
      <dgm:t>
        <a:bodyPr/>
        <a:lstStyle/>
        <a:p>
          <a:endParaRPr lang="en-GB"/>
        </a:p>
      </dgm:t>
    </dgm:pt>
  </dgm:ptLst>
  <dgm:cxnLst>
    <dgm:cxn modelId="{C3ECB522-934F-4390-97EC-E7CF1C73436C}" srcId="{524E2B4C-BC9C-4280-8E9B-A8F3231E7C70}" destId="{7049A80B-6ABF-4525-BA96-005C820C2435}" srcOrd="1" destOrd="0" parTransId="{571C03FB-ABD8-4D6B-A33C-0EA75F99FDD0}" sibTransId="{3F912E5B-39AC-49CD-8B08-9888245650FD}"/>
    <dgm:cxn modelId="{D695AF39-31D6-424D-8E78-CDAEE7B96153}" type="presOf" srcId="{7049A80B-6ABF-4525-BA96-005C820C2435}" destId="{D741E304-E0A6-4AFF-AA81-6D5B08FEF040}" srcOrd="0" destOrd="0" presId="urn:microsoft.com/office/officeart/2008/layout/VerticalCurvedList"/>
    <dgm:cxn modelId="{B8306FE4-9370-4252-AFB1-D1250B77B01A}" type="presOf" srcId="{F0B48172-DD4C-442B-8E7F-0891D9999B1B}" destId="{0C7616AD-3FD6-414A-94BF-A9DC4C91710F}" srcOrd="0" destOrd="0" presId="urn:microsoft.com/office/officeart/2008/layout/VerticalCurvedList"/>
    <dgm:cxn modelId="{68D53C20-21AB-4894-9354-FB6D0681FA97}" type="presOf" srcId="{4F0F7AED-C3D7-419C-B2E4-2A1C5535FBDA}" destId="{A0D8D1D6-EC12-4888-98F3-5E8E700036F4}" srcOrd="0" destOrd="0" presId="urn:microsoft.com/office/officeart/2008/layout/VerticalCurvedList"/>
    <dgm:cxn modelId="{DF31C81C-0153-4AAA-83DC-128EB565676C}" type="presOf" srcId="{524E2B4C-BC9C-4280-8E9B-A8F3231E7C70}" destId="{EAF2DF51-B797-4707-9550-18A24338F89D}" srcOrd="0" destOrd="0" presId="urn:microsoft.com/office/officeart/2008/layout/VerticalCurvedList"/>
    <dgm:cxn modelId="{73115C44-1D35-4EFA-A857-F7FF336E0BCB}" type="presOf" srcId="{2456D1E8-550A-44FF-9D82-955BF79A2A22}" destId="{00647508-6F4F-4030-94AA-1C816DA53154}" srcOrd="0" destOrd="0" presId="urn:microsoft.com/office/officeart/2008/layout/VerticalCurvedList"/>
    <dgm:cxn modelId="{EDB13720-95A7-4738-B659-16265103CE37}" type="presOf" srcId="{4C7AF687-BCFE-4669-AD20-480B6183C04C}" destId="{5AC60081-C118-40A2-A597-530565F0DC08}" srcOrd="0" destOrd="0" presId="urn:microsoft.com/office/officeart/2008/layout/VerticalCurvedList"/>
    <dgm:cxn modelId="{038935D3-21E3-42A5-8E73-564DB0C508A2}" srcId="{524E2B4C-BC9C-4280-8E9B-A8F3231E7C70}" destId="{F0B48172-DD4C-442B-8E7F-0891D9999B1B}" srcOrd="5" destOrd="0" parTransId="{DF8DB363-4BA5-48BF-978C-0B70E7B2EAFB}" sibTransId="{AB311A44-3A5B-4EF3-8946-BFB57191742E}"/>
    <dgm:cxn modelId="{24A21591-6346-4EF0-87A5-D79786382E2C}" srcId="{524E2B4C-BC9C-4280-8E9B-A8F3231E7C70}" destId="{4F0F7AED-C3D7-419C-B2E4-2A1C5535FBDA}" srcOrd="2" destOrd="0" parTransId="{8069B32F-E54F-42A2-AF7F-57C4882578D2}" sibTransId="{9DA44716-0908-4176-A9A0-5E44F7E9F5A6}"/>
    <dgm:cxn modelId="{1F913F81-C684-496C-88CA-679CD5CE4DFD}" type="presOf" srcId="{27463CFB-24C6-48CE-94B3-F5B4B20C860C}" destId="{B97DF72E-C0F1-49F1-897A-E7FA281964C4}" srcOrd="0" destOrd="0" presId="urn:microsoft.com/office/officeart/2008/layout/VerticalCurvedList"/>
    <dgm:cxn modelId="{EE617FD7-1579-4669-8D51-5FD3D85954C3}" srcId="{524E2B4C-BC9C-4280-8E9B-A8F3231E7C70}" destId="{2456D1E8-550A-44FF-9D82-955BF79A2A22}" srcOrd="0" destOrd="0" parTransId="{D58B20A5-88DE-4CA3-8147-22D64115F918}" sibTransId="{4C7AF687-BCFE-4669-AD20-480B6183C04C}"/>
    <dgm:cxn modelId="{0C0C9F66-608F-4939-AD89-D0122D500C53}" srcId="{524E2B4C-BC9C-4280-8E9B-A8F3231E7C70}" destId="{27463CFB-24C6-48CE-94B3-F5B4B20C860C}" srcOrd="3" destOrd="0" parTransId="{1A14B31B-68E7-43F3-9B51-BAE1A9B56D05}" sibTransId="{9B852C2D-1C17-4AB1-A93B-5E3545EA3127}"/>
    <dgm:cxn modelId="{742E8594-A950-4329-A83C-9C9C65D7D303}" srcId="{524E2B4C-BC9C-4280-8E9B-A8F3231E7C70}" destId="{DF406009-DD36-49CA-B2CF-E40355977D51}" srcOrd="4" destOrd="0" parTransId="{BED8DFF6-2703-4B91-8FB5-54585B800DF7}" sibTransId="{945F6895-49DA-4176-91B8-949A8EF26678}"/>
    <dgm:cxn modelId="{979C73FE-D8D0-4883-8C3D-A35D80A76284}" type="presOf" srcId="{DF406009-DD36-49CA-B2CF-E40355977D51}" destId="{1E9BBDB6-C79D-4C99-8664-16175CC6EC41}" srcOrd="0" destOrd="0" presId="urn:microsoft.com/office/officeart/2008/layout/VerticalCurvedList"/>
    <dgm:cxn modelId="{406C12EB-3BF5-43F6-8193-26115D5EC29A}" type="presParOf" srcId="{EAF2DF51-B797-4707-9550-18A24338F89D}" destId="{7CA7BEAE-AF45-4FB5-9F9A-BE151478D233}" srcOrd="0" destOrd="0" presId="urn:microsoft.com/office/officeart/2008/layout/VerticalCurvedList"/>
    <dgm:cxn modelId="{C139D337-9DE2-42A2-AD78-0FD787371A48}" type="presParOf" srcId="{7CA7BEAE-AF45-4FB5-9F9A-BE151478D233}" destId="{25076DF1-5CAA-46E4-8E4D-8750A5BFBE30}" srcOrd="0" destOrd="0" presId="urn:microsoft.com/office/officeart/2008/layout/VerticalCurvedList"/>
    <dgm:cxn modelId="{4B32BA02-6F03-4CAA-9CDD-C2FF41514CB2}" type="presParOf" srcId="{25076DF1-5CAA-46E4-8E4D-8750A5BFBE30}" destId="{CD1FAE80-1C48-4F9B-A294-2FBAE84DE19F}" srcOrd="0" destOrd="0" presId="urn:microsoft.com/office/officeart/2008/layout/VerticalCurvedList"/>
    <dgm:cxn modelId="{739AC9DC-CA7A-4901-91AE-D2BFC406F042}" type="presParOf" srcId="{25076DF1-5CAA-46E4-8E4D-8750A5BFBE30}" destId="{5AC60081-C118-40A2-A597-530565F0DC08}" srcOrd="1" destOrd="0" presId="urn:microsoft.com/office/officeart/2008/layout/VerticalCurvedList"/>
    <dgm:cxn modelId="{176F4C6A-4B8E-452F-9D83-D2A9E61E7FF0}" type="presParOf" srcId="{25076DF1-5CAA-46E4-8E4D-8750A5BFBE30}" destId="{3E111FA6-6E4A-45A3-B27E-4C14B6A77531}" srcOrd="2" destOrd="0" presId="urn:microsoft.com/office/officeart/2008/layout/VerticalCurvedList"/>
    <dgm:cxn modelId="{BA1AE3D9-6A72-49B5-9C11-F5F0187DF7BC}" type="presParOf" srcId="{25076DF1-5CAA-46E4-8E4D-8750A5BFBE30}" destId="{2C6510A1-F672-48BC-A632-2768CF466925}" srcOrd="3" destOrd="0" presId="urn:microsoft.com/office/officeart/2008/layout/VerticalCurvedList"/>
    <dgm:cxn modelId="{E5E4FD56-ED10-43C3-AD1F-11B14C81BDF8}" type="presParOf" srcId="{7CA7BEAE-AF45-4FB5-9F9A-BE151478D233}" destId="{00647508-6F4F-4030-94AA-1C816DA53154}" srcOrd="1" destOrd="0" presId="urn:microsoft.com/office/officeart/2008/layout/VerticalCurvedList"/>
    <dgm:cxn modelId="{4B0E015A-B440-4AB7-B2ED-DD8CF72D8314}" type="presParOf" srcId="{7CA7BEAE-AF45-4FB5-9F9A-BE151478D233}" destId="{44EB8F31-8155-4E58-BE03-B64E2CADAE97}" srcOrd="2" destOrd="0" presId="urn:microsoft.com/office/officeart/2008/layout/VerticalCurvedList"/>
    <dgm:cxn modelId="{CAA41304-E20B-4731-ABAF-6204F5CE3786}" type="presParOf" srcId="{44EB8F31-8155-4E58-BE03-B64E2CADAE97}" destId="{5EE6F4E3-FF7B-4751-84E4-3E20587BC112}" srcOrd="0" destOrd="0" presId="urn:microsoft.com/office/officeart/2008/layout/VerticalCurvedList"/>
    <dgm:cxn modelId="{527BA5B5-5642-42FE-8312-F8A193CFD729}" type="presParOf" srcId="{7CA7BEAE-AF45-4FB5-9F9A-BE151478D233}" destId="{D741E304-E0A6-4AFF-AA81-6D5B08FEF040}" srcOrd="3" destOrd="0" presId="urn:microsoft.com/office/officeart/2008/layout/VerticalCurvedList"/>
    <dgm:cxn modelId="{EB4EB764-E39D-47CC-A21C-6047EE12A74C}" type="presParOf" srcId="{7CA7BEAE-AF45-4FB5-9F9A-BE151478D233}" destId="{05E2EE4A-45BC-468E-A578-4B6BB1EF8C20}" srcOrd="4" destOrd="0" presId="urn:microsoft.com/office/officeart/2008/layout/VerticalCurvedList"/>
    <dgm:cxn modelId="{D37565C6-E6F5-4EE7-A1EE-95252F93C462}" type="presParOf" srcId="{05E2EE4A-45BC-468E-A578-4B6BB1EF8C20}" destId="{0DB8581B-4478-4BDE-8640-E8C8FB427F9F}" srcOrd="0" destOrd="0" presId="urn:microsoft.com/office/officeart/2008/layout/VerticalCurvedList"/>
    <dgm:cxn modelId="{A4389064-C486-4922-87EE-C4BF6D4B319C}" type="presParOf" srcId="{7CA7BEAE-AF45-4FB5-9F9A-BE151478D233}" destId="{A0D8D1D6-EC12-4888-98F3-5E8E700036F4}" srcOrd="5" destOrd="0" presId="urn:microsoft.com/office/officeart/2008/layout/VerticalCurvedList"/>
    <dgm:cxn modelId="{F8BB2321-B06E-400D-A5E1-EE6E86DB8554}" type="presParOf" srcId="{7CA7BEAE-AF45-4FB5-9F9A-BE151478D233}" destId="{8256AEC1-9AEE-43B9-A6E8-921139240A91}" srcOrd="6" destOrd="0" presId="urn:microsoft.com/office/officeart/2008/layout/VerticalCurvedList"/>
    <dgm:cxn modelId="{530EBE8C-02E9-4D02-8135-578CA8E94391}" type="presParOf" srcId="{8256AEC1-9AEE-43B9-A6E8-921139240A91}" destId="{EF8B3A8C-741A-4A39-8BD7-573C67A984FD}" srcOrd="0" destOrd="0" presId="urn:microsoft.com/office/officeart/2008/layout/VerticalCurvedList"/>
    <dgm:cxn modelId="{D2D73E47-8DB5-4A25-BB80-9294CC8EEEFF}" type="presParOf" srcId="{7CA7BEAE-AF45-4FB5-9F9A-BE151478D233}" destId="{B97DF72E-C0F1-49F1-897A-E7FA281964C4}" srcOrd="7" destOrd="0" presId="urn:microsoft.com/office/officeart/2008/layout/VerticalCurvedList"/>
    <dgm:cxn modelId="{A1441D87-F8CC-4632-A1CA-6FAC737057A7}" type="presParOf" srcId="{7CA7BEAE-AF45-4FB5-9F9A-BE151478D233}" destId="{773726EC-A085-4399-AEBC-5D3BE0E1D245}" srcOrd="8" destOrd="0" presId="urn:microsoft.com/office/officeart/2008/layout/VerticalCurvedList"/>
    <dgm:cxn modelId="{3B972D6E-6072-4016-9B4F-4A5571783DD6}" type="presParOf" srcId="{773726EC-A085-4399-AEBC-5D3BE0E1D245}" destId="{11AE9954-97E9-4F72-85AF-7885B550106F}" srcOrd="0" destOrd="0" presId="urn:microsoft.com/office/officeart/2008/layout/VerticalCurvedList"/>
    <dgm:cxn modelId="{4D8905A0-0752-4977-9C15-FB06F2A794C7}" type="presParOf" srcId="{7CA7BEAE-AF45-4FB5-9F9A-BE151478D233}" destId="{1E9BBDB6-C79D-4C99-8664-16175CC6EC41}" srcOrd="9" destOrd="0" presId="urn:microsoft.com/office/officeart/2008/layout/VerticalCurvedList"/>
    <dgm:cxn modelId="{7F67F999-8A28-4383-8D7C-9ECA18BDAC90}" type="presParOf" srcId="{7CA7BEAE-AF45-4FB5-9F9A-BE151478D233}" destId="{7AAC53ED-3E45-4131-80BE-DD3615C76325}" srcOrd="10" destOrd="0" presId="urn:microsoft.com/office/officeart/2008/layout/VerticalCurvedList"/>
    <dgm:cxn modelId="{3AF743E6-2490-4BA3-885F-459419150EC3}" type="presParOf" srcId="{7AAC53ED-3E45-4131-80BE-DD3615C76325}" destId="{4DEA7DBA-F847-4AF0-AA89-2CECCFFCE656}" srcOrd="0" destOrd="0" presId="urn:microsoft.com/office/officeart/2008/layout/VerticalCurvedList"/>
    <dgm:cxn modelId="{711C56D4-BAE4-4132-8FC6-C040936A5F39}" type="presParOf" srcId="{7CA7BEAE-AF45-4FB5-9F9A-BE151478D233}" destId="{0C7616AD-3FD6-414A-94BF-A9DC4C91710F}" srcOrd="11" destOrd="0" presId="urn:microsoft.com/office/officeart/2008/layout/VerticalCurvedList"/>
    <dgm:cxn modelId="{4EC94429-6AD3-45BD-B5CB-89117A51D41B}" type="presParOf" srcId="{7CA7BEAE-AF45-4FB5-9F9A-BE151478D233}" destId="{B705E8C0-90AC-4E52-9221-644BA6BC9324}" srcOrd="12" destOrd="0" presId="urn:microsoft.com/office/officeart/2008/layout/VerticalCurvedList"/>
    <dgm:cxn modelId="{DF701382-F762-4A02-B6E2-F82FFB702D5E}" type="presParOf" srcId="{B705E8C0-90AC-4E52-9221-644BA6BC9324}" destId="{861D7947-7617-4945-A8E7-9DFD56730B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A7CBB4-F6EE-4633-BED7-0E0BAD7393C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C452B4-C2EF-4C31-A75E-8C0C92D16002}">
      <dgm:prSet phldrT="[Text]" custT="1"/>
      <dgm:spPr>
        <a:solidFill>
          <a:srgbClr val="C8B474"/>
        </a:solidFill>
      </dgm:spPr>
      <dgm:t>
        <a:bodyPr lIns="0" rIns="0"/>
        <a:lstStyle/>
        <a:p>
          <a:r>
            <a:rPr lang="en-IE" sz="1700" dirty="0" smtClean="0">
              <a:latin typeface="Arial" panose="020B0604020202020204" pitchFamily="34" charset="0"/>
              <a:cs typeface="Arial" panose="020B0604020202020204" pitchFamily="34" charset="0"/>
            </a:rPr>
            <a:t>External</a:t>
          </a:r>
          <a:endParaRPr lang="en-GB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F13AA-49AE-4577-BB49-F15725B4A367}" type="parTrans" cxnId="{7F1B51EB-4AC1-4CEA-A628-CB5EC2FC1DD3}">
      <dgm:prSet/>
      <dgm:spPr/>
      <dgm:t>
        <a:bodyPr/>
        <a:lstStyle/>
        <a:p>
          <a:endParaRPr lang="en-GB"/>
        </a:p>
      </dgm:t>
    </dgm:pt>
    <dgm:pt modelId="{D94561C3-FA58-48B8-8189-29C84070FB4A}" type="sibTrans" cxnId="{7F1B51EB-4AC1-4CEA-A628-CB5EC2FC1DD3}">
      <dgm:prSet/>
      <dgm:spPr>
        <a:solidFill>
          <a:srgbClr val="D8CA9C"/>
        </a:solidFill>
      </dgm:spPr>
      <dgm:t>
        <a:bodyPr/>
        <a:lstStyle/>
        <a:p>
          <a:endParaRPr lang="en-GB"/>
        </a:p>
      </dgm:t>
    </dgm:pt>
    <dgm:pt modelId="{C65EAC99-6819-4CC8-BD34-A3F5EB564103}">
      <dgm:prSet phldrT="[Text]"/>
      <dgm:spPr/>
      <dgm:t>
        <a:bodyPr/>
        <a:lstStyle/>
        <a:p>
          <a:r>
            <a:rPr lang="en-IE" dirty="0" smtClean="0">
              <a:latin typeface="Arial" panose="020B0604020202020204" pitchFamily="34" charset="0"/>
              <a:cs typeface="Arial" panose="020B0604020202020204" pitchFamily="34" charset="0"/>
            </a:rPr>
            <a:t>Policy, Political &amp; legislation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0EA52-6D58-4364-9A10-D2E4DED60045}" type="parTrans" cxnId="{CB03724C-826E-4A8C-92A6-6D5643EC75F3}">
      <dgm:prSet/>
      <dgm:spPr/>
      <dgm:t>
        <a:bodyPr/>
        <a:lstStyle/>
        <a:p>
          <a:endParaRPr lang="en-GB"/>
        </a:p>
      </dgm:t>
    </dgm:pt>
    <dgm:pt modelId="{E432511F-809F-4E5B-BC03-E4F8A70A2952}" type="sibTrans" cxnId="{CB03724C-826E-4A8C-92A6-6D5643EC75F3}">
      <dgm:prSet/>
      <dgm:spPr/>
      <dgm:t>
        <a:bodyPr/>
        <a:lstStyle/>
        <a:p>
          <a:endParaRPr lang="en-GB"/>
        </a:p>
      </dgm:t>
    </dgm:pt>
    <dgm:pt modelId="{10986C87-0961-44F2-AE7A-B21B1BFD7444}">
      <dgm:prSet phldrT="[Text]" custT="1"/>
      <dgm:spPr>
        <a:solidFill>
          <a:srgbClr val="C8B474"/>
        </a:solidFill>
      </dgm:spPr>
      <dgm:t>
        <a:bodyPr lIns="0" rIns="0"/>
        <a:lstStyle/>
        <a:p>
          <a:r>
            <a:rPr lang="en-IE" sz="1700" dirty="0" smtClean="0">
              <a:latin typeface="Arial" panose="020B0604020202020204" pitchFamily="34" charset="0"/>
              <a:cs typeface="Arial" panose="020B0604020202020204" pitchFamily="34" charset="0"/>
            </a:rPr>
            <a:t>Technical</a:t>
          </a:r>
          <a:endParaRPr lang="en-GB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B9361-EEC5-406E-AA3A-30BD26C37A05}" type="parTrans" cxnId="{F0C0A318-D917-4DA1-9B23-8B490614958C}">
      <dgm:prSet/>
      <dgm:spPr/>
      <dgm:t>
        <a:bodyPr/>
        <a:lstStyle/>
        <a:p>
          <a:endParaRPr lang="en-GB"/>
        </a:p>
      </dgm:t>
    </dgm:pt>
    <dgm:pt modelId="{9082B330-C2A3-4698-A920-7F53AC7F3B17}" type="sibTrans" cxnId="{F0C0A318-D917-4DA1-9B23-8B490614958C}">
      <dgm:prSet/>
      <dgm:spPr>
        <a:solidFill>
          <a:srgbClr val="D8CA9C"/>
        </a:solidFill>
      </dgm:spPr>
      <dgm:t>
        <a:bodyPr/>
        <a:lstStyle/>
        <a:p>
          <a:endParaRPr lang="en-GB"/>
        </a:p>
      </dgm:t>
    </dgm:pt>
    <dgm:pt modelId="{46E9C5CC-5D23-4E31-B895-011DE5682766}">
      <dgm:prSet phldrT="[Text]"/>
      <dgm:spPr/>
      <dgm:t>
        <a:bodyPr/>
        <a:lstStyle/>
        <a:p>
          <a:r>
            <a:rPr lang="en-IE" dirty="0" smtClean="0">
              <a:latin typeface="Arial" panose="020B0604020202020204" pitchFamily="34" charset="0"/>
              <a:cs typeface="Arial" panose="020B0604020202020204" pitchFamily="34" charset="0"/>
            </a:rPr>
            <a:t>System Operation Developments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87BD4-00A7-44A3-9828-1B026119BCF2}" type="parTrans" cxnId="{C00A7EB3-7774-4E95-8CB9-4D5281A8A411}">
      <dgm:prSet/>
      <dgm:spPr/>
      <dgm:t>
        <a:bodyPr/>
        <a:lstStyle/>
        <a:p>
          <a:endParaRPr lang="en-GB"/>
        </a:p>
      </dgm:t>
    </dgm:pt>
    <dgm:pt modelId="{E723468C-49AC-4D80-807F-8624C17F34D6}" type="sibTrans" cxnId="{C00A7EB3-7774-4E95-8CB9-4D5281A8A411}">
      <dgm:prSet/>
      <dgm:spPr/>
      <dgm:t>
        <a:bodyPr/>
        <a:lstStyle/>
        <a:p>
          <a:endParaRPr lang="en-GB"/>
        </a:p>
      </dgm:t>
    </dgm:pt>
    <dgm:pt modelId="{76905944-DFF1-45D1-ADC1-CD5FD52EA447}">
      <dgm:prSet phldrT="[Text]" custT="1"/>
      <dgm:spPr>
        <a:solidFill>
          <a:srgbClr val="C8B474"/>
        </a:solidFill>
      </dgm:spPr>
      <dgm:t>
        <a:bodyPr lIns="0" rIns="0"/>
        <a:lstStyle/>
        <a:p>
          <a:r>
            <a:rPr lang="en-IE" sz="1700" dirty="0" smtClean="0">
              <a:latin typeface="Arial" panose="020B0604020202020204" pitchFamily="34" charset="0"/>
              <a:cs typeface="Arial" panose="020B0604020202020204" pitchFamily="34" charset="0"/>
            </a:rPr>
            <a:t>Business</a:t>
          </a:r>
          <a:endParaRPr lang="en-GB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F22D5-2165-4E72-8236-DFAE5D07BBEC}" type="parTrans" cxnId="{B868460D-59E8-4218-B2A4-6D8B4D971154}">
      <dgm:prSet/>
      <dgm:spPr/>
      <dgm:t>
        <a:bodyPr/>
        <a:lstStyle/>
        <a:p>
          <a:endParaRPr lang="en-GB"/>
        </a:p>
      </dgm:t>
    </dgm:pt>
    <dgm:pt modelId="{7BF49226-9161-4234-88C2-324917F863F5}" type="sibTrans" cxnId="{B868460D-59E8-4218-B2A4-6D8B4D971154}">
      <dgm:prSet/>
      <dgm:spPr>
        <a:solidFill>
          <a:srgbClr val="D8CA9C"/>
        </a:solidFill>
      </dgm:spPr>
      <dgm:t>
        <a:bodyPr/>
        <a:lstStyle/>
        <a:p>
          <a:endParaRPr lang="en-GB"/>
        </a:p>
      </dgm:t>
    </dgm:pt>
    <dgm:pt modelId="{710587EB-A3C2-4688-AFCD-84120FE72C0A}">
      <dgm:prSet phldrT="[Text]"/>
      <dgm:spPr/>
      <dgm:t>
        <a:bodyPr/>
        <a:lstStyle/>
        <a:p>
          <a:r>
            <a:rPr lang="en-IE" dirty="0" smtClean="0">
              <a:latin typeface="Arial" panose="020B0604020202020204" pitchFamily="34" charset="0"/>
              <a:cs typeface="Arial" panose="020B0604020202020204" pitchFamily="34" charset="0"/>
            </a:rPr>
            <a:t>Risk, costs, incentives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295ED-B9A8-47F5-97E3-F82733021BB9}" type="parTrans" cxnId="{3EE979DE-80DF-4CEF-BA07-128413D63DE4}">
      <dgm:prSet/>
      <dgm:spPr/>
      <dgm:t>
        <a:bodyPr/>
        <a:lstStyle/>
        <a:p>
          <a:endParaRPr lang="en-GB"/>
        </a:p>
      </dgm:t>
    </dgm:pt>
    <dgm:pt modelId="{2A87C142-33D9-4163-9A48-41E029911775}" type="sibTrans" cxnId="{3EE979DE-80DF-4CEF-BA07-128413D63DE4}">
      <dgm:prSet/>
      <dgm:spPr/>
      <dgm:t>
        <a:bodyPr/>
        <a:lstStyle/>
        <a:p>
          <a:endParaRPr lang="en-GB"/>
        </a:p>
      </dgm:t>
    </dgm:pt>
    <dgm:pt modelId="{555AE389-B1EB-416B-AA07-300158D9D44F}" type="pres">
      <dgm:prSet presAssocID="{60A7CBB4-F6EE-4633-BED7-0E0BAD7393C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8B2F421-9D8E-4B5A-BF39-9131E2E18931}" type="pres">
      <dgm:prSet presAssocID="{B8C452B4-C2EF-4C31-A75E-8C0C92D16002}" presName="composite" presStyleCnt="0"/>
      <dgm:spPr/>
    </dgm:pt>
    <dgm:pt modelId="{AE14ECD5-2879-4C26-A1F7-39773965C508}" type="pres">
      <dgm:prSet presAssocID="{B8C452B4-C2EF-4C31-A75E-8C0C92D1600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72359F-7F04-4A2E-B419-6ED6AA42C7C5}" type="pres">
      <dgm:prSet presAssocID="{B8C452B4-C2EF-4C31-A75E-8C0C92D1600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7E61C5-ACFD-4103-8C76-E2A3F4B2C746}" type="pres">
      <dgm:prSet presAssocID="{B8C452B4-C2EF-4C31-A75E-8C0C92D16002}" presName="BalanceSpacing" presStyleCnt="0"/>
      <dgm:spPr/>
    </dgm:pt>
    <dgm:pt modelId="{9C74045D-8683-403B-B7A9-35B086A085A5}" type="pres">
      <dgm:prSet presAssocID="{B8C452B4-C2EF-4C31-A75E-8C0C92D16002}" presName="BalanceSpacing1" presStyleCnt="0"/>
      <dgm:spPr/>
    </dgm:pt>
    <dgm:pt modelId="{21D0B6D0-99B6-4C63-9800-2CEE8940C650}" type="pres">
      <dgm:prSet presAssocID="{D94561C3-FA58-48B8-8189-29C84070FB4A}" presName="Accent1Text" presStyleLbl="node1" presStyleIdx="1" presStyleCnt="6"/>
      <dgm:spPr/>
      <dgm:t>
        <a:bodyPr/>
        <a:lstStyle/>
        <a:p>
          <a:endParaRPr lang="en-GB"/>
        </a:p>
      </dgm:t>
    </dgm:pt>
    <dgm:pt modelId="{7349A73A-D13B-4E89-9869-79539F8E4DF3}" type="pres">
      <dgm:prSet presAssocID="{D94561C3-FA58-48B8-8189-29C84070FB4A}" presName="spaceBetweenRectangles" presStyleCnt="0"/>
      <dgm:spPr/>
    </dgm:pt>
    <dgm:pt modelId="{E6AEEFE5-0EF3-4440-84FB-6D67DBC952FC}" type="pres">
      <dgm:prSet presAssocID="{10986C87-0961-44F2-AE7A-B21B1BFD7444}" presName="composite" presStyleCnt="0"/>
      <dgm:spPr/>
    </dgm:pt>
    <dgm:pt modelId="{B7C1CD44-E365-4F69-A0F6-0347E7D267AD}" type="pres">
      <dgm:prSet presAssocID="{10986C87-0961-44F2-AE7A-B21B1BFD744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BAC0FB-27AF-4E36-960B-99116D02D148}" type="pres">
      <dgm:prSet presAssocID="{10986C87-0961-44F2-AE7A-B21B1BFD744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C030C0-6621-4566-80EA-8AF84D2E8762}" type="pres">
      <dgm:prSet presAssocID="{10986C87-0961-44F2-AE7A-B21B1BFD7444}" presName="BalanceSpacing" presStyleCnt="0"/>
      <dgm:spPr/>
    </dgm:pt>
    <dgm:pt modelId="{1FD154D7-0F81-4DF1-A2C9-B78226942558}" type="pres">
      <dgm:prSet presAssocID="{10986C87-0961-44F2-AE7A-B21B1BFD7444}" presName="BalanceSpacing1" presStyleCnt="0"/>
      <dgm:spPr/>
    </dgm:pt>
    <dgm:pt modelId="{68071381-0DCF-4633-B9AC-6FAE506F3910}" type="pres">
      <dgm:prSet presAssocID="{9082B330-C2A3-4698-A920-7F53AC7F3B17}" presName="Accent1Text" presStyleLbl="node1" presStyleIdx="3" presStyleCnt="6"/>
      <dgm:spPr/>
      <dgm:t>
        <a:bodyPr/>
        <a:lstStyle/>
        <a:p>
          <a:endParaRPr lang="en-GB"/>
        </a:p>
      </dgm:t>
    </dgm:pt>
    <dgm:pt modelId="{E1083072-B6AA-4997-8E8A-E8551408F531}" type="pres">
      <dgm:prSet presAssocID="{9082B330-C2A3-4698-A920-7F53AC7F3B17}" presName="spaceBetweenRectangles" presStyleCnt="0"/>
      <dgm:spPr/>
    </dgm:pt>
    <dgm:pt modelId="{20AC7301-0016-464D-A005-73772FAAACD3}" type="pres">
      <dgm:prSet presAssocID="{76905944-DFF1-45D1-ADC1-CD5FD52EA447}" presName="composite" presStyleCnt="0"/>
      <dgm:spPr/>
    </dgm:pt>
    <dgm:pt modelId="{F9EF1B0C-7F0A-4003-851C-A5815A1C0631}" type="pres">
      <dgm:prSet presAssocID="{76905944-DFF1-45D1-ADC1-CD5FD52EA44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8994DC-7154-44EB-A030-E06D0A27BBEB}" type="pres">
      <dgm:prSet presAssocID="{76905944-DFF1-45D1-ADC1-CD5FD52EA44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4F98F2-9EE6-4F7E-BAEC-1E17E4783719}" type="pres">
      <dgm:prSet presAssocID="{76905944-DFF1-45D1-ADC1-CD5FD52EA447}" presName="BalanceSpacing" presStyleCnt="0"/>
      <dgm:spPr/>
    </dgm:pt>
    <dgm:pt modelId="{01E87B12-D717-470A-883F-B78E76E4C0E9}" type="pres">
      <dgm:prSet presAssocID="{76905944-DFF1-45D1-ADC1-CD5FD52EA447}" presName="BalanceSpacing1" presStyleCnt="0"/>
      <dgm:spPr/>
    </dgm:pt>
    <dgm:pt modelId="{5D4E5BAF-5111-4F1E-A987-200D7772E62B}" type="pres">
      <dgm:prSet presAssocID="{7BF49226-9161-4234-88C2-324917F863F5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33852249-3681-4D17-8D11-FD54E676B89E}" type="presOf" srcId="{9082B330-C2A3-4698-A920-7F53AC7F3B17}" destId="{68071381-0DCF-4633-B9AC-6FAE506F3910}" srcOrd="0" destOrd="0" presId="urn:microsoft.com/office/officeart/2008/layout/AlternatingHexagons"/>
    <dgm:cxn modelId="{7D697E94-2301-4910-A50E-B6066B0B7C4D}" type="presOf" srcId="{7BF49226-9161-4234-88C2-324917F863F5}" destId="{5D4E5BAF-5111-4F1E-A987-200D7772E62B}" srcOrd="0" destOrd="0" presId="urn:microsoft.com/office/officeart/2008/layout/AlternatingHexagons"/>
    <dgm:cxn modelId="{35284844-7A57-4076-AE9D-19F87B8B5781}" type="presOf" srcId="{60A7CBB4-F6EE-4633-BED7-0E0BAD7393C4}" destId="{555AE389-B1EB-416B-AA07-300158D9D44F}" srcOrd="0" destOrd="0" presId="urn:microsoft.com/office/officeart/2008/layout/AlternatingHexagons"/>
    <dgm:cxn modelId="{D3150116-515E-426D-8A47-BF9AEC0D6FE9}" type="presOf" srcId="{B8C452B4-C2EF-4C31-A75E-8C0C92D16002}" destId="{AE14ECD5-2879-4C26-A1F7-39773965C508}" srcOrd="0" destOrd="0" presId="urn:microsoft.com/office/officeart/2008/layout/AlternatingHexagons"/>
    <dgm:cxn modelId="{F0C0A318-D917-4DA1-9B23-8B490614958C}" srcId="{60A7CBB4-F6EE-4633-BED7-0E0BAD7393C4}" destId="{10986C87-0961-44F2-AE7A-B21B1BFD7444}" srcOrd="1" destOrd="0" parTransId="{07EB9361-EEC5-406E-AA3A-30BD26C37A05}" sibTransId="{9082B330-C2A3-4698-A920-7F53AC7F3B17}"/>
    <dgm:cxn modelId="{D0B92338-1974-42CE-B230-D0426B1B9460}" type="presOf" srcId="{D94561C3-FA58-48B8-8189-29C84070FB4A}" destId="{21D0B6D0-99B6-4C63-9800-2CEE8940C650}" srcOrd="0" destOrd="0" presId="urn:microsoft.com/office/officeart/2008/layout/AlternatingHexagons"/>
    <dgm:cxn modelId="{1AA5EEFE-E06D-4C0D-A6E0-97F3E1E10EEA}" type="presOf" srcId="{710587EB-A3C2-4688-AFCD-84120FE72C0A}" destId="{448994DC-7154-44EB-A030-E06D0A27BBEB}" srcOrd="0" destOrd="0" presId="urn:microsoft.com/office/officeart/2008/layout/AlternatingHexagons"/>
    <dgm:cxn modelId="{0D144ABB-D2F6-4444-90EF-379A47F1869D}" type="presOf" srcId="{76905944-DFF1-45D1-ADC1-CD5FD52EA447}" destId="{F9EF1B0C-7F0A-4003-851C-A5815A1C0631}" srcOrd="0" destOrd="0" presId="urn:microsoft.com/office/officeart/2008/layout/AlternatingHexagons"/>
    <dgm:cxn modelId="{2CE41AF4-8F2C-4AE7-9E31-5B7353B81105}" type="presOf" srcId="{46E9C5CC-5D23-4E31-B895-011DE5682766}" destId="{1ABAC0FB-27AF-4E36-960B-99116D02D148}" srcOrd="0" destOrd="0" presId="urn:microsoft.com/office/officeart/2008/layout/AlternatingHexagons"/>
    <dgm:cxn modelId="{B868460D-59E8-4218-B2A4-6D8B4D971154}" srcId="{60A7CBB4-F6EE-4633-BED7-0E0BAD7393C4}" destId="{76905944-DFF1-45D1-ADC1-CD5FD52EA447}" srcOrd="2" destOrd="0" parTransId="{206F22D5-2165-4E72-8236-DFAE5D07BBEC}" sibTransId="{7BF49226-9161-4234-88C2-324917F863F5}"/>
    <dgm:cxn modelId="{C00A7EB3-7774-4E95-8CB9-4D5281A8A411}" srcId="{10986C87-0961-44F2-AE7A-B21B1BFD7444}" destId="{46E9C5CC-5D23-4E31-B895-011DE5682766}" srcOrd="0" destOrd="0" parTransId="{35D87BD4-00A7-44A3-9828-1B026119BCF2}" sibTransId="{E723468C-49AC-4D80-807F-8624C17F34D6}"/>
    <dgm:cxn modelId="{7F1B51EB-4AC1-4CEA-A628-CB5EC2FC1DD3}" srcId="{60A7CBB4-F6EE-4633-BED7-0E0BAD7393C4}" destId="{B8C452B4-C2EF-4C31-A75E-8C0C92D16002}" srcOrd="0" destOrd="0" parTransId="{AE3F13AA-49AE-4577-BB49-F15725B4A367}" sibTransId="{D94561C3-FA58-48B8-8189-29C84070FB4A}"/>
    <dgm:cxn modelId="{3EE979DE-80DF-4CEF-BA07-128413D63DE4}" srcId="{76905944-DFF1-45D1-ADC1-CD5FD52EA447}" destId="{710587EB-A3C2-4688-AFCD-84120FE72C0A}" srcOrd="0" destOrd="0" parTransId="{60E295ED-B9A8-47F5-97E3-F82733021BB9}" sibTransId="{2A87C142-33D9-4163-9A48-41E029911775}"/>
    <dgm:cxn modelId="{8634D144-1A01-47E6-8062-3089963904AE}" type="presOf" srcId="{C65EAC99-6819-4CC8-BD34-A3F5EB564103}" destId="{4F72359F-7F04-4A2E-B419-6ED6AA42C7C5}" srcOrd="0" destOrd="0" presId="urn:microsoft.com/office/officeart/2008/layout/AlternatingHexagons"/>
    <dgm:cxn modelId="{61027E42-FC54-4877-9D03-686A874ED758}" type="presOf" srcId="{10986C87-0961-44F2-AE7A-B21B1BFD7444}" destId="{B7C1CD44-E365-4F69-A0F6-0347E7D267AD}" srcOrd="0" destOrd="0" presId="urn:microsoft.com/office/officeart/2008/layout/AlternatingHexagons"/>
    <dgm:cxn modelId="{CB03724C-826E-4A8C-92A6-6D5643EC75F3}" srcId="{B8C452B4-C2EF-4C31-A75E-8C0C92D16002}" destId="{C65EAC99-6819-4CC8-BD34-A3F5EB564103}" srcOrd="0" destOrd="0" parTransId="{9E80EA52-6D58-4364-9A10-D2E4DED60045}" sibTransId="{E432511F-809F-4E5B-BC03-E4F8A70A2952}"/>
    <dgm:cxn modelId="{F7F3ADE4-DC62-4C5E-B8D5-B7BC606AA3D7}" type="presParOf" srcId="{555AE389-B1EB-416B-AA07-300158D9D44F}" destId="{78B2F421-9D8E-4B5A-BF39-9131E2E18931}" srcOrd="0" destOrd="0" presId="urn:microsoft.com/office/officeart/2008/layout/AlternatingHexagons"/>
    <dgm:cxn modelId="{52D82F69-5A05-44B3-B25C-7D248ABA3F99}" type="presParOf" srcId="{78B2F421-9D8E-4B5A-BF39-9131E2E18931}" destId="{AE14ECD5-2879-4C26-A1F7-39773965C508}" srcOrd="0" destOrd="0" presId="urn:microsoft.com/office/officeart/2008/layout/AlternatingHexagons"/>
    <dgm:cxn modelId="{24C9A8E9-846C-49B8-95A2-2A611AAF1309}" type="presParOf" srcId="{78B2F421-9D8E-4B5A-BF39-9131E2E18931}" destId="{4F72359F-7F04-4A2E-B419-6ED6AA42C7C5}" srcOrd="1" destOrd="0" presId="urn:microsoft.com/office/officeart/2008/layout/AlternatingHexagons"/>
    <dgm:cxn modelId="{A4D3086D-003D-4AC4-A919-709B882EC38C}" type="presParOf" srcId="{78B2F421-9D8E-4B5A-BF39-9131E2E18931}" destId="{837E61C5-ACFD-4103-8C76-E2A3F4B2C746}" srcOrd="2" destOrd="0" presId="urn:microsoft.com/office/officeart/2008/layout/AlternatingHexagons"/>
    <dgm:cxn modelId="{4E3B671F-FE80-4216-AA82-973A81295B35}" type="presParOf" srcId="{78B2F421-9D8E-4B5A-BF39-9131E2E18931}" destId="{9C74045D-8683-403B-B7A9-35B086A085A5}" srcOrd="3" destOrd="0" presId="urn:microsoft.com/office/officeart/2008/layout/AlternatingHexagons"/>
    <dgm:cxn modelId="{48D763FC-292E-4C44-8AF6-FE35F29A01AB}" type="presParOf" srcId="{78B2F421-9D8E-4B5A-BF39-9131E2E18931}" destId="{21D0B6D0-99B6-4C63-9800-2CEE8940C650}" srcOrd="4" destOrd="0" presId="urn:microsoft.com/office/officeart/2008/layout/AlternatingHexagons"/>
    <dgm:cxn modelId="{C06C4FFE-2862-4B49-999F-725D7091CE9D}" type="presParOf" srcId="{555AE389-B1EB-416B-AA07-300158D9D44F}" destId="{7349A73A-D13B-4E89-9869-79539F8E4DF3}" srcOrd="1" destOrd="0" presId="urn:microsoft.com/office/officeart/2008/layout/AlternatingHexagons"/>
    <dgm:cxn modelId="{FF9AA483-0147-4E55-A678-8C5BCD6CAC56}" type="presParOf" srcId="{555AE389-B1EB-416B-AA07-300158D9D44F}" destId="{E6AEEFE5-0EF3-4440-84FB-6D67DBC952FC}" srcOrd="2" destOrd="0" presId="urn:microsoft.com/office/officeart/2008/layout/AlternatingHexagons"/>
    <dgm:cxn modelId="{374FFE15-2F2D-4CE5-BAF2-668270938F63}" type="presParOf" srcId="{E6AEEFE5-0EF3-4440-84FB-6D67DBC952FC}" destId="{B7C1CD44-E365-4F69-A0F6-0347E7D267AD}" srcOrd="0" destOrd="0" presId="urn:microsoft.com/office/officeart/2008/layout/AlternatingHexagons"/>
    <dgm:cxn modelId="{1ABC6769-EBC2-43D5-B656-856CF7D5382D}" type="presParOf" srcId="{E6AEEFE5-0EF3-4440-84FB-6D67DBC952FC}" destId="{1ABAC0FB-27AF-4E36-960B-99116D02D148}" srcOrd="1" destOrd="0" presId="urn:microsoft.com/office/officeart/2008/layout/AlternatingHexagons"/>
    <dgm:cxn modelId="{5BB07666-D803-4769-9BDD-38E2C5754C68}" type="presParOf" srcId="{E6AEEFE5-0EF3-4440-84FB-6D67DBC952FC}" destId="{12C030C0-6621-4566-80EA-8AF84D2E8762}" srcOrd="2" destOrd="0" presId="urn:microsoft.com/office/officeart/2008/layout/AlternatingHexagons"/>
    <dgm:cxn modelId="{BC14A05B-FB42-4F0D-8D5B-85A4BB66E0B0}" type="presParOf" srcId="{E6AEEFE5-0EF3-4440-84FB-6D67DBC952FC}" destId="{1FD154D7-0F81-4DF1-A2C9-B78226942558}" srcOrd="3" destOrd="0" presId="urn:microsoft.com/office/officeart/2008/layout/AlternatingHexagons"/>
    <dgm:cxn modelId="{F357DB43-F9DB-4288-A117-F9FB95E92F07}" type="presParOf" srcId="{E6AEEFE5-0EF3-4440-84FB-6D67DBC952FC}" destId="{68071381-0DCF-4633-B9AC-6FAE506F3910}" srcOrd="4" destOrd="0" presId="urn:microsoft.com/office/officeart/2008/layout/AlternatingHexagons"/>
    <dgm:cxn modelId="{6193CC4D-AAB2-42A8-ACAB-9A021D1A83BA}" type="presParOf" srcId="{555AE389-B1EB-416B-AA07-300158D9D44F}" destId="{E1083072-B6AA-4997-8E8A-E8551408F531}" srcOrd="3" destOrd="0" presId="urn:microsoft.com/office/officeart/2008/layout/AlternatingHexagons"/>
    <dgm:cxn modelId="{C8B91DB6-5C00-4F5E-9A95-DC3D5F72C7E4}" type="presParOf" srcId="{555AE389-B1EB-416B-AA07-300158D9D44F}" destId="{20AC7301-0016-464D-A005-73772FAAACD3}" srcOrd="4" destOrd="0" presId="urn:microsoft.com/office/officeart/2008/layout/AlternatingHexagons"/>
    <dgm:cxn modelId="{F90ED465-56E7-4D00-817F-14A9E6E1FF25}" type="presParOf" srcId="{20AC7301-0016-464D-A005-73772FAAACD3}" destId="{F9EF1B0C-7F0A-4003-851C-A5815A1C0631}" srcOrd="0" destOrd="0" presId="urn:microsoft.com/office/officeart/2008/layout/AlternatingHexagons"/>
    <dgm:cxn modelId="{3A1A18D3-7E97-48DB-8E10-B28B0A7DC0E5}" type="presParOf" srcId="{20AC7301-0016-464D-A005-73772FAAACD3}" destId="{448994DC-7154-44EB-A030-E06D0A27BBEB}" srcOrd="1" destOrd="0" presId="urn:microsoft.com/office/officeart/2008/layout/AlternatingHexagons"/>
    <dgm:cxn modelId="{68F060D5-189A-49BD-9034-4B26BA7C83BC}" type="presParOf" srcId="{20AC7301-0016-464D-A005-73772FAAACD3}" destId="{8A4F98F2-9EE6-4F7E-BAEC-1E17E4783719}" srcOrd="2" destOrd="0" presId="urn:microsoft.com/office/officeart/2008/layout/AlternatingHexagons"/>
    <dgm:cxn modelId="{E98991C2-BB96-467D-A5AA-D4E1308FACD5}" type="presParOf" srcId="{20AC7301-0016-464D-A005-73772FAAACD3}" destId="{01E87B12-D717-470A-883F-B78E76E4C0E9}" srcOrd="3" destOrd="0" presId="urn:microsoft.com/office/officeart/2008/layout/AlternatingHexagons"/>
    <dgm:cxn modelId="{CA8C41A1-FE65-4DFB-AB40-8ADAEBEBB525}" type="presParOf" srcId="{20AC7301-0016-464D-A005-73772FAAACD3}" destId="{5D4E5BAF-5111-4F1E-A987-200D7772E62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613439-B366-443F-8F52-ECD9927D043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48FBA5-2A50-48F1-B087-69818EE6E97A}">
      <dgm:prSet phldrT="[Text]" custT="1"/>
      <dgm:spPr/>
      <dgm:t>
        <a:bodyPr/>
        <a:lstStyle/>
        <a:p>
          <a:pPr algn="r"/>
          <a:r>
            <a:rPr lang="en-IE" sz="2000" dirty="0" smtClean="0">
              <a:latin typeface="Arial" panose="020B0604020202020204" pitchFamily="34" charset="0"/>
              <a:cs typeface="Arial" panose="020B0604020202020204" pitchFamily="34" charset="0"/>
            </a:rPr>
            <a:t>Security &amp; Reliability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D70CB-104E-4858-81EE-B2038A39483B}" type="parTrans" cxnId="{FF8560BD-F448-451C-8B1A-B126591D18E0}">
      <dgm:prSet/>
      <dgm:spPr/>
      <dgm:t>
        <a:bodyPr/>
        <a:lstStyle/>
        <a:p>
          <a:endParaRPr lang="en-GB"/>
        </a:p>
      </dgm:t>
    </dgm:pt>
    <dgm:pt modelId="{7C89781D-A8FB-477C-AE22-FCA43FD93323}" type="sibTrans" cxnId="{FF8560BD-F448-451C-8B1A-B126591D18E0}">
      <dgm:prSet/>
      <dgm:spPr>
        <a:solidFill>
          <a:srgbClr val="D8CA9C"/>
        </a:solidFill>
      </dgm:spPr>
      <dgm:t>
        <a:bodyPr/>
        <a:lstStyle/>
        <a:p>
          <a:endParaRPr lang="en-GB"/>
        </a:p>
      </dgm:t>
    </dgm:pt>
    <dgm:pt modelId="{1CB5A7D1-9FB0-4D62-8CAF-67E4DCAA09B6}">
      <dgm:prSet phldrT="[Text]" custT="1"/>
      <dgm:spPr/>
      <dgm:t>
        <a:bodyPr anchor="b"/>
        <a:lstStyle/>
        <a:p>
          <a:r>
            <a:rPr lang="en-IE" sz="2000" dirty="0" smtClean="0">
              <a:latin typeface="Arial" panose="020B0604020202020204" pitchFamily="34" charset="0"/>
              <a:cs typeface="Arial" panose="020B0604020202020204" pitchFamily="34" charset="0"/>
            </a:rPr>
            <a:t>Community &amp; Environment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226890-381B-45AF-9C6D-536FB7A34ACC}" type="parTrans" cxnId="{B1A648AE-59CA-4D5D-B372-6F45FFF5E8C0}">
      <dgm:prSet/>
      <dgm:spPr/>
      <dgm:t>
        <a:bodyPr/>
        <a:lstStyle/>
        <a:p>
          <a:endParaRPr lang="en-GB"/>
        </a:p>
      </dgm:t>
    </dgm:pt>
    <dgm:pt modelId="{6C6A8DAD-1C16-4744-825B-1981003573F7}" type="sibTrans" cxnId="{B1A648AE-59CA-4D5D-B372-6F45FFF5E8C0}">
      <dgm:prSet/>
      <dgm:spPr>
        <a:solidFill>
          <a:srgbClr val="D8CA9C"/>
        </a:solidFill>
      </dgm:spPr>
      <dgm:t>
        <a:bodyPr/>
        <a:lstStyle/>
        <a:p>
          <a:endParaRPr lang="en-GB"/>
        </a:p>
      </dgm:t>
    </dgm:pt>
    <dgm:pt modelId="{818ABFC8-582D-43EB-BF4F-846F868E16F5}">
      <dgm:prSet phldrT="[Text]" custT="1"/>
      <dgm:spPr/>
      <dgm:t>
        <a:bodyPr anchor="t"/>
        <a:lstStyle/>
        <a:p>
          <a:pPr algn="l"/>
          <a:r>
            <a:rPr lang="en-IE" sz="2000" dirty="0" smtClean="0">
              <a:latin typeface="Arial" panose="020B0604020202020204" pitchFamily="34" charset="0"/>
              <a:cs typeface="Arial" panose="020B0604020202020204" pitchFamily="34" charset="0"/>
            </a:rPr>
            <a:t>Costs &amp; Efficiency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75586E-0504-4758-8767-94847AF6B771}" type="parTrans" cxnId="{50A8F2FB-B715-43B4-AA41-D1608F9DB118}">
      <dgm:prSet/>
      <dgm:spPr/>
      <dgm:t>
        <a:bodyPr/>
        <a:lstStyle/>
        <a:p>
          <a:endParaRPr lang="en-GB"/>
        </a:p>
      </dgm:t>
    </dgm:pt>
    <dgm:pt modelId="{A3A23FC1-466A-4969-A0C0-B4A47EDF9863}" type="sibTrans" cxnId="{50A8F2FB-B715-43B4-AA41-D1608F9DB118}">
      <dgm:prSet/>
      <dgm:spPr>
        <a:solidFill>
          <a:srgbClr val="D8CA9C"/>
        </a:solidFill>
      </dgm:spPr>
      <dgm:t>
        <a:bodyPr/>
        <a:lstStyle/>
        <a:p>
          <a:endParaRPr lang="en-GB"/>
        </a:p>
      </dgm:t>
    </dgm:pt>
    <dgm:pt modelId="{916427D5-999E-439B-B086-CE11410645FF}" type="pres">
      <dgm:prSet presAssocID="{A6613439-B366-443F-8F52-ECD9927D04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0DC59FAE-7819-4107-89E2-35194794C9AB}" type="pres">
      <dgm:prSet presAssocID="{5748FBA5-2A50-48F1-B087-69818EE6E97A}" presName="dummy" presStyleCnt="0"/>
      <dgm:spPr/>
    </dgm:pt>
    <dgm:pt modelId="{B5FD72C8-5C7B-41E0-B30F-2BE5263E7536}" type="pres">
      <dgm:prSet presAssocID="{5748FBA5-2A50-48F1-B087-69818EE6E97A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62CC65B-500C-479B-88CA-913FF850092F}" type="pres">
      <dgm:prSet presAssocID="{7C89781D-A8FB-477C-AE22-FCA43FD93323}" presName="sibTrans" presStyleLbl="node1" presStyleIdx="0" presStyleCnt="3"/>
      <dgm:spPr/>
      <dgm:t>
        <a:bodyPr/>
        <a:lstStyle/>
        <a:p>
          <a:endParaRPr lang="en-IE"/>
        </a:p>
      </dgm:t>
    </dgm:pt>
    <dgm:pt modelId="{CC0AD07C-CEFA-4B4C-9672-1671CE476FF3}" type="pres">
      <dgm:prSet presAssocID="{1CB5A7D1-9FB0-4D62-8CAF-67E4DCAA09B6}" presName="dummy" presStyleCnt="0"/>
      <dgm:spPr/>
    </dgm:pt>
    <dgm:pt modelId="{D19988D0-D74D-4A2B-851D-340B2C91C2B8}" type="pres">
      <dgm:prSet presAssocID="{1CB5A7D1-9FB0-4D62-8CAF-67E4DCAA09B6}" presName="node" presStyleLbl="revTx" presStyleIdx="1" presStyleCnt="3" custScaleX="127712" custScaleY="516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5DDF75-872E-477C-8F2D-ABB0E99BCE50}" type="pres">
      <dgm:prSet presAssocID="{6C6A8DAD-1C16-4744-825B-1981003573F7}" presName="sibTrans" presStyleLbl="node1" presStyleIdx="1" presStyleCnt="3"/>
      <dgm:spPr/>
      <dgm:t>
        <a:bodyPr/>
        <a:lstStyle/>
        <a:p>
          <a:endParaRPr lang="en-IE"/>
        </a:p>
      </dgm:t>
    </dgm:pt>
    <dgm:pt modelId="{E4351F2E-2E26-41CD-9D9B-E87187CBDB09}" type="pres">
      <dgm:prSet presAssocID="{818ABFC8-582D-43EB-BF4F-846F868E16F5}" presName="dummy" presStyleCnt="0"/>
      <dgm:spPr/>
    </dgm:pt>
    <dgm:pt modelId="{3B6FC553-93D7-426D-8573-093C05F44EC3}" type="pres">
      <dgm:prSet presAssocID="{818ABFC8-582D-43EB-BF4F-846F868E16F5}" presName="node" presStyleLbl="revTx" presStyleIdx="2" presStyleCnt="3" custScaleX="99668" custScaleY="1050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ADBBA7-F30B-46F9-94A3-88D08863A07C}" type="pres">
      <dgm:prSet presAssocID="{A3A23FC1-466A-4969-A0C0-B4A47EDF9863}" presName="sibTrans" presStyleLbl="node1" presStyleIdx="2" presStyleCnt="3"/>
      <dgm:spPr/>
      <dgm:t>
        <a:bodyPr/>
        <a:lstStyle/>
        <a:p>
          <a:endParaRPr lang="en-IE"/>
        </a:p>
      </dgm:t>
    </dgm:pt>
  </dgm:ptLst>
  <dgm:cxnLst>
    <dgm:cxn modelId="{2C44616A-A57A-407A-B7E1-822DBA44A905}" type="presOf" srcId="{A3A23FC1-466A-4969-A0C0-B4A47EDF9863}" destId="{B5ADBBA7-F30B-46F9-94A3-88D08863A07C}" srcOrd="0" destOrd="0" presId="urn:microsoft.com/office/officeart/2005/8/layout/cycle1"/>
    <dgm:cxn modelId="{4914B5E2-F276-46F3-BF20-A1C9AD05529C}" type="presOf" srcId="{818ABFC8-582D-43EB-BF4F-846F868E16F5}" destId="{3B6FC553-93D7-426D-8573-093C05F44EC3}" srcOrd="0" destOrd="0" presId="urn:microsoft.com/office/officeart/2005/8/layout/cycle1"/>
    <dgm:cxn modelId="{3CD4CC59-E463-4044-952A-A027793C3BD3}" type="presOf" srcId="{7C89781D-A8FB-477C-AE22-FCA43FD93323}" destId="{162CC65B-500C-479B-88CA-913FF850092F}" srcOrd="0" destOrd="0" presId="urn:microsoft.com/office/officeart/2005/8/layout/cycle1"/>
    <dgm:cxn modelId="{B1A648AE-59CA-4D5D-B372-6F45FFF5E8C0}" srcId="{A6613439-B366-443F-8F52-ECD9927D0431}" destId="{1CB5A7D1-9FB0-4D62-8CAF-67E4DCAA09B6}" srcOrd="1" destOrd="0" parTransId="{DE226890-381B-45AF-9C6D-536FB7A34ACC}" sibTransId="{6C6A8DAD-1C16-4744-825B-1981003573F7}"/>
    <dgm:cxn modelId="{D9CE5FFD-8A9E-4D9E-91F2-85A5DBC576AD}" type="presOf" srcId="{6C6A8DAD-1C16-4744-825B-1981003573F7}" destId="{CB5DDF75-872E-477C-8F2D-ABB0E99BCE50}" srcOrd="0" destOrd="0" presId="urn:microsoft.com/office/officeart/2005/8/layout/cycle1"/>
    <dgm:cxn modelId="{987637B3-2B44-4267-8C5E-488D4E1F203E}" type="presOf" srcId="{5748FBA5-2A50-48F1-B087-69818EE6E97A}" destId="{B5FD72C8-5C7B-41E0-B30F-2BE5263E7536}" srcOrd="0" destOrd="0" presId="urn:microsoft.com/office/officeart/2005/8/layout/cycle1"/>
    <dgm:cxn modelId="{50A8F2FB-B715-43B4-AA41-D1608F9DB118}" srcId="{A6613439-B366-443F-8F52-ECD9927D0431}" destId="{818ABFC8-582D-43EB-BF4F-846F868E16F5}" srcOrd="2" destOrd="0" parTransId="{0C75586E-0504-4758-8767-94847AF6B771}" sibTransId="{A3A23FC1-466A-4969-A0C0-B4A47EDF9863}"/>
    <dgm:cxn modelId="{1CBA1262-2B20-4B2D-B7F1-626352D1A9DF}" type="presOf" srcId="{1CB5A7D1-9FB0-4D62-8CAF-67E4DCAA09B6}" destId="{D19988D0-D74D-4A2B-851D-340B2C91C2B8}" srcOrd="0" destOrd="0" presId="urn:microsoft.com/office/officeart/2005/8/layout/cycle1"/>
    <dgm:cxn modelId="{767F412B-105C-4468-899B-DF83BFA24FB9}" type="presOf" srcId="{A6613439-B366-443F-8F52-ECD9927D0431}" destId="{916427D5-999E-439B-B086-CE11410645FF}" srcOrd="0" destOrd="0" presId="urn:microsoft.com/office/officeart/2005/8/layout/cycle1"/>
    <dgm:cxn modelId="{FF8560BD-F448-451C-8B1A-B126591D18E0}" srcId="{A6613439-B366-443F-8F52-ECD9927D0431}" destId="{5748FBA5-2A50-48F1-B087-69818EE6E97A}" srcOrd="0" destOrd="0" parTransId="{B01D70CB-104E-4858-81EE-B2038A39483B}" sibTransId="{7C89781D-A8FB-477C-AE22-FCA43FD93323}"/>
    <dgm:cxn modelId="{5122A14C-EC1B-41C0-8ADE-BA37B077987E}" type="presParOf" srcId="{916427D5-999E-439B-B086-CE11410645FF}" destId="{0DC59FAE-7819-4107-89E2-35194794C9AB}" srcOrd="0" destOrd="0" presId="urn:microsoft.com/office/officeart/2005/8/layout/cycle1"/>
    <dgm:cxn modelId="{8B51CC7F-AA57-4D26-B8CC-24BF194AB808}" type="presParOf" srcId="{916427D5-999E-439B-B086-CE11410645FF}" destId="{B5FD72C8-5C7B-41E0-B30F-2BE5263E7536}" srcOrd="1" destOrd="0" presId="urn:microsoft.com/office/officeart/2005/8/layout/cycle1"/>
    <dgm:cxn modelId="{C89B9588-3367-47C1-87E2-901303A269DA}" type="presParOf" srcId="{916427D5-999E-439B-B086-CE11410645FF}" destId="{162CC65B-500C-479B-88CA-913FF850092F}" srcOrd="2" destOrd="0" presId="urn:microsoft.com/office/officeart/2005/8/layout/cycle1"/>
    <dgm:cxn modelId="{754604B4-5B55-4164-87AF-0E0E9FF7CFFC}" type="presParOf" srcId="{916427D5-999E-439B-B086-CE11410645FF}" destId="{CC0AD07C-CEFA-4B4C-9672-1671CE476FF3}" srcOrd="3" destOrd="0" presId="urn:microsoft.com/office/officeart/2005/8/layout/cycle1"/>
    <dgm:cxn modelId="{96F5DCCF-1CCA-4DCE-A054-16A5BB20D0A7}" type="presParOf" srcId="{916427D5-999E-439B-B086-CE11410645FF}" destId="{D19988D0-D74D-4A2B-851D-340B2C91C2B8}" srcOrd="4" destOrd="0" presId="urn:microsoft.com/office/officeart/2005/8/layout/cycle1"/>
    <dgm:cxn modelId="{C7AE5173-7D97-44C0-8E85-D54B25C8B095}" type="presParOf" srcId="{916427D5-999E-439B-B086-CE11410645FF}" destId="{CB5DDF75-872E-477C-8F2D-ABB0E99BCE50}" srcOrd="5" destOrd="0" presId="urn:microsoft.com/office/officeart/2005/8/layout/cycle1"/>
    <dgm:cxn modelId="{A202149F-FCD5-45A3-869F-D709CA62A8C1}" type="presParOf" srcId="{916427D5-999E-439B-B086-CE11410645FF}" destId="{E4351F2E-2E26-41CD-9D9B-E87187CBDB09}" srcOrd="6" destOrd="0" presId="urn:microsoft.com/office/officeart/2005/8/layout/cycle1"/>
    <dgm:cxn modelId="{BE08708F-41ED-471E-802E-4F2F7CD96F28}" type="presParOf" srcId="{916427D5-999E-439B-B086-CE11410645FF}" destId="{3B6FC553-93D7-426D-8573-093C05F44EC3}" srcOrd="7" destOrd="0" presId="urn:microsoft.com/office/officeart/2005/8/layout/cycle1"/>
    <dgm:cxn modelId="{BEAFB0DA-848C-4D7F-A131-900F7EC95941}" type="presParOf" srcId="{916427D5-999E-439B-B086-CE11410645FF}" destId="{B5ADBBA7-F30B-46F9-94A3-88D08863A07C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964A3-2509-429E-B14F-47098813DB9B}">
      <dsp:nvSpPr>
        <dsp:cNvPr id="0" name=""/>
        <dsp:cNvSpPr/>
      </dsp:nvSpPr>
      <dsp:spPr>
        <a:xfrm>
          <a:off x="3648406" y="1570586"/>
          <a:ext cx="1622290" cy="16758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/>
            <a:t>Insight </a:t>
          </a:r>
          <a:r>
            <a:rPr lang="en-GB" sz="1800" b="1" kern="1200" dirty="0" smtClean="0"/>
            <a:t>and challenge </a:t>
          </a:r>
          <a:endParaRPr lang="en-GB" sz="1800" b="1" kern="1200" dirty="0"/>
        </a:p>
      </dsp:txBody>
      <dsp:txXfrm>
        <a:off x="3885985" y="1816009"/>
        <a:ext cx="1147132" cy="1185009"/>
      </dsp:txXfrm>
    </dsp:sp>
    <dsp:sp modelId="{5C43380F-3A2C-4207-8F4C-2ABA3E843787}">
      <dsp:nvSpPr>
        <dsp:cNvPr id="0" name=""/>
        <dsp:cNvSpPr/>
      </dsp:nvSpPr>
      <dsp:spPr>
        <a:xfrm rot="16200000">
          <a:off x="4416868" y="1277044"/>
          <a:ext cx="85366" cy="430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429673" y="1376018"/>
        <a:ext cx="59756" cy="258508"/>
      </dsp:txXfrm>
    </dsp:sp>
    <dsp:sp modelId="{671179A6-F8D9-4F98-A1C9-B51EE8D0C193}">
      <dsp:nvSpPr>
        <dsp:cNvPr id="0" name=""/>
        <dsp:cNvSpPr/>
      </dsp:nvSpPr>
      <dsp:spPr>
        <a:xfrm>
          <a:off x="3505022" y="-144231"/>
          <a:ext cx="1909057" cy="15537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Technical</a:t>
          </a:r>
          <a:r>
            <a:rPr lang="en-GB" sz="1600" b="1" kern="1200" dirty="0" smtClean="0"/>
            <a:t> </a:t>
          </a:r>
          <a:r>
            <a:rPr lang="en-GB" sz="1300" kern="1200" dirty="0" smtClean="0"/>
            <a:t>clarify, define and challenge TSO roles, services, activities and performance. </a:t>
          </a:r>
          <a:endParaRPr lang="en-GB" sz="1300" kern="1200" dirty="0"/>
        </a:p>
      </dsp:txBody>
      <dsp:txXfrm>
        <a:off x="3784597" y="83310"/>
        <a:ext cx="1349907" cy="1098666"/>
      </dsp:txXfrm>
    </dsp:sp>
    <dsp:sp modelId="{C9657E90-D864-42D0-BB6B-2B6A9AEA38BB}">
      <dsp:nvSpPr>
        <dsp:cNvPr id="0" name=""/>
        <dsp:cNvSpPr/>
      </dsp:nvSpPr>
      <dsp:spPr>
        <a:xfrm rot="21577860">
          <a:off x="5341043" y="2186867"/>
          <a:ext cx="169516" cy="430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68593"/>
            <a:satOff val="-13220"/>
            <a:lumOff val="-2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5341044" y="2273200"/>
        <a:ext cx="118661" cy="258508"/>
      </dsp:txXfrm>
    </dsp:sp>
    <dsp:sp modelId="{3468BBD0-AE6A-4771-B0B4-C05C5AAB6CD2}">
      <dsp:nvSpPr>
        <dsp:cNvPr id="0" name=""/>
        <dsp:cNvSpPr/>
      </dsp:nvSpPr>
      <dsp:spPr>
        <a:xfrm>
          <a:off x="5590494" y="1502284"/>
          <a:ext cx="1893496" cy="1785695"/>
        </a:xfrm>
        <a:prstGeom prst="ellipse">
          <a:avLst/>
        </a:prstGeom>
        <a:solidFill>
          <a:schemeClr val="accent2">
            <a:hueOff val="268593"/>
            <a:satOff val="-13220"/>
            <a:lumOff val="-24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End consumer </a:t>
          </a:r>
          <a:r>
            <a:rPr lang="en-GB" sz="1300" kern="1200" dirty="0" smtClean="0"/>
            <a:t>how current and future consumers (incl vulnerable) are affected and use TSO service </a:t>
          </a:r>
          <a:endParaRPr lang="en-GB" sz="1300" kern="1200" dirty="0"/>
        </a:p>
      </dsp:txBody>
      <dsp:txXfrm>
        <a:off x="5867790" y="1763793"/>
        <a:ext cx="1338904" cy="1262677"/>
      </dsp:txXfrm>
    </dsp:sp>
    <dsp:sp modelId="{A15F7DDD-B584-4EE6-82FF-93A7198A00AB}">
      <dsp:nvSpPr>
        <dsp:cNvPr id="0" name=""/>
        <dsp:cNvSpPr/>
      </dsp:nvSpPr>
      <dsp:spPr>
        <a:xfrm rot="5377974">
          <a:off x="4424695" y="3105491"/>
          <a:ext cx="81404" cy="430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37185"/>
            <a:satOff val="-26440"/>
            <a:lumOff val="-48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436827" y="3179450"/>
        <a:ext cx="56983" cy="258508"/>
      </dsp:txXfrm>
    </dsp:sp>
    <dsp:sp modelId="{3D709784-B585-4C40-8BCA-8C0FE1EC87C7}">
      <dsp:nvSpPr>
        <dsp:cNvPr id="0" name=""/>
        <dsp:cNvSpPr/>
      </dsp:nvSpPr>
      <dsp:spPr>
        <a:xfrm>
          <a:off x="3512168" y="3400002"/>
          <a:ext cx="1917522" cy="1568764"/>
        </a:xfrm>
        <a:prstGeom prst="ellipse">
          <a:avLst/>
        </a:prstGeom>
        <a:solidFill>
          <a:schemeClr val="accent2">
            <a:hueOff val="537185"/>
            <a:satOff val="-26440"/>
            <a:lumOff val="-48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Regulatory policy </a:t>
          </a:r>
          <a:r>
            <a:rPr lang="en-GB" sz="1400" kern="1200" dirty="0" smtClean="0"/>
            <a:t>knowledge of best practice and experience</a:t>
          </a:r>
          <a:endParaRPr lang="en-GB" sz="1400" kern="1200" dirty="0"/>
        </a:p>
      </dsp:txBody>
      <dsp:txXfrm>
        <a:off x="3792983" y="3629742"/>
        <a:ext cx="1355892" cy="1109284"/>
      </dsp:txXfrm>
    </dsp:sp>
    <dsp:sp modelId="{E196E7FE-13AF-4148-B937-5481E14D4B91}">
      <dsp:nvSpPr>
        <dsp:cNvPr id="0" name=""/>
        <dsp:cNvSpPr/>
      </dsp:nvSpPr>
      <dsp:spPr>
        <a:xfrm rot="10824192">
          <a:off x="3506509" y="2186736"/>
          <a:ext cx="100288" cy="430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05778"/>
            <a:satOff val="-39660"/>
            <a:lumOff val="-72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10800000">
        <a:off x="3536595" y="2273011"/>
        <a:ext cx="70202" cy="258508"/>
      </dsp:txXfrm>
    </dsp:sp>
    <dsp:sp modelId="{B92FAAA8-249D-49D1-B3B2-43FEE7AF3804}">
      <dsp:nvSpPr>
        <dsp:cNvPr id="0" name=""/>
        <dsp:cNvSpPr/>
      </dsp:nvSpPr>
      <dsp:spPr>
        <a:xfrm>
          <a:off x="1656508" y="1599451"/>
          <a:ext cx="1802726" cy="1591358"/>
        </a:xfrm>
        <a:prstGeom prst="ellipse">
          <a:avLst/>
        </a:prstGeom>
        <a:solidFill>
          <a:schemeClr val="accent2">
            <a:hueOff val="805778"/>
            <a:satOff val="-39660"/>
            <a:lumOff val="-72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Service user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how customers affected and use TSO service</a:t>
          </a:r>
          <a:endParaRPr lang="en-GB" sz="1200" kern="1200" dirty="0"/>
        </a:p>
      </dsp:txBody>
      <dsp:txXfrm>
        <a:off x="1920511" y="1832500"/>
        <a:ext cx="1274720" cy="112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D3390-2199-4728-9E1E-7EC083D34023}">
      <dsp:nvSpPr>
        <dsp:cNvPr id="0" name=""/>
        <dsp:cNvSpPr/>
      </dsp:nvSpPr>
      <dsp:spPr>
        <a:xfrm>
          <a:off x="2469940" y="1306125"/>
          <a:ext cx="5363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39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723962" y="1349010"/>
        <a:ext cx="28349" cy="5669"/>
      </dsp:txXfrm>
    </dsp:sp>
    <dsp:sp modelId="{0BAF94E3-6738-47FF-B559-06BB5824A168}">
      <dsp:nvSpPr>
        <dsp:cNvPr id="0" name=""/>
        <dsp:cNvSpPr/>
      </dsp:nvSpPr>
      <dsp:spPr>
        <a:xfrm>
          <a:off x="6548" y="612288"/>
          <a:ext cx="2465191" cy="14791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1. SECG insight &amp; challenge into UR  approach </a:t>
          </a:r>
          <a:endParaRPr lang="en-GB" sz="1800" kern="1200" dirty="0"/>
        </a:p>
      </dsp:txBody>
      <dsp:txXfrm>
        <a:off x="6548" y="612288"/>
        <a:ext cx="2465191" cy="1479114"/>
      </dsp:txXfrm>
    </dsp:sp>
    <dsp:sp modelId="{76AF1D05-8F8C-4F29-9B96-6C949FD0413C}">
      <dsp:nvSpPr>
        <dsp:cNvPr id="0" name=""/>
        <dsp:cNvSpPr/>
      </dsp:nvSpPr>
      <dsp:spPr>
        <a:xfrm>
          <a:off x="5502125" y="1306125"/>
          <a:ext cx="5363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394" y="45720"/>
              </a:lnTo>
            </a:path>
          </a:pathLst>
        </a:custGeom>
        <a:noFill/>
        <a:ln w="9525" cap="flat" cmpd="sng" algn="ctr">
          <a:solidFill>
            <a:schemeClr val="accent2">
              <a:hueOff val="268593"/>
              <a:satOff val="-13220"/>
              <a:lumOff val="-24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756147" y="1349010"/>
        <a:ext cx="28349" cy="5669"/>
      </dsp:txXfrm>
    </dsp:sp>
    <dsp:sp modelId="{A4D470DD-88A6-42A5-9165-E07ABEE0502D}">
      <dsp:nvSpPr>
        <dsp:cNvPr id="0" name=""/>
        <dsp:cNvSpPr/>
      </dsp:nvSpPr>
      <dsp:spPr>
        <a:xfrm>
          <a:off x="3038734" y="612288"/>
          <a:ext cx="2465191" cy="1479114"/>
        </a:xfrm>
        <a:prstGeom prst="rect">
          <a:avLst/>
        </a:prstGeom>
        <a:solidFill>
          <a:schemeClr val="accent2">
            <a:hueOff val="201444"/>
            <a:satOff val="-9915"/>
            <a:lumOff val="-1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2. SONI submit business plan to UR and SECG</a:t>
          </a:r>
          <a:endParaRPr lang="en-GB" sz="1800" kern="1200" dirty="0"/>
        </a:p>
      </dsp:txBody>
      <dsp:txXfrm>
        <a:off x="3038734" y="612288"/>
        <a:ext cx="2465191" cy="1479114"/>
      </dsp:txXfrm>
    </dsp:sp>
    <dsp:sp modelId="{38615DEF-D6D8-4AD1-863B-F35DD32A364B}">
      <dsp:nvSpPr>
        <dsp:cNvPr id="0" name=""/>
        <dsp:cNvSpPr/>
      </dsp:nvSpPr>
      <dsp:spPr>
        <a:xfrm>
          <a:off x="1239144" y="2089602"/>
          <a:ext cx="6064370" cy="536394"/>
        </a:xfrm>
        <a:custGeom>
          <a:avLst/>
          <a:gdLst/>
          <a:ahLst/>
          <a:cxnLst/>
          <a:rect l="0" t="0" r="0" b="0"/>
          <a:pathLst>
            <a:path>
              <a:moveTo>
                <a:pt x="6064370" y="0"/>
              </a:moveTo>
              <a:lnTo>
                <a:pt x="6064370" y="285297"/>
              </a:lnTo>
              <a:lnTo>
                <a:pt x="0" y="285297"/>
              </a:lnTo>
              <a:lnTo>
                <a:pt x="0" y="536394"/>
              </a:lnTo>
            </a:path>
          </a:pathLst>
        </a:custGeom>
        <a:noFill/>
        <a:ln w="9525" cap="flat" cmpd="sng" algn="ctr">
          <a:solidFill>
            <a:schemeClr val="accent2">
              <a:hueOff val="537185"/>
              <a:satOff val="-26440"/>
              <a:lumOff val="-48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19059" y="2354965"/>
        <a:ext cx="304540" cy="5669"/>
      </dsp:txXfrm>
    </dsp:sp>
    <dsp:sp modelId="{155B0D21-02B0-4519-B08D-D4E56F0A1E32}">
      <dsp:nvSpPr>
        <dsp:cNvPr id="0" name=""/>
        <dsp:cNvSpPr/>
      </dsp:nvSpPr>
      <dsp:spPr>
        <a:xfrm>
          <a:off x="6070919" y="612288"/>
          <a:ext cx="2465191" cy="1479114"/>
        </a:xfrm>
        <a:prstGeom prst="rect">
          <a:avLst/>
        </a:prstGeom>
        <a:solidFill>
          <a:schemeClr val="accent2">
            <a:hueOff val="402889"/>
            <a:satOff val="-19830"/>
            <a:lumOff val="-3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3. SECG challenge business plan </a:t>
          </a:r>
          <a:endParaRPr lang="en-GB" sz="1800" kern="1200" dirty="0"/>
        </a:p>
      </dsp:txBody>
      <dsp:txXfrm>
        <a:off x="6070919" y="612288"/>
        <a:ext cx="2465191" cy="1479114"/>
      </dsp:txXfrm>
    </dsp:sp>
    <dsp:sp modelId="{C3AA1AC4-56E0-4CF7-9327-3D9735C5F897}">
      <dsp:nvSpPr>
        <dsp:cNvPr id="0" name=""/>
        <dsp:cNvSpPr/>
      </dsp:nvSpPr>
      <dsp:spPr>
        <a:xfrm>
          <a:off x="2469940" y="3352234"/>
          <a:ext cx="5363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394" y="45720"/>
              </a:lnTo>
            </a:path>
          </a:pathLst>
        </a:custGeom>
        <a:noFill/>
        <a:ln w="9525" cap="flat" cmpd="sng" algn="ctr">
          <a:solidFill>
            <a:scrgbClr r="0" g="0" b="0">
              <a:shade val="95000"/>
              <a:satMod val="105000"/>
            </a:scrgbClr>
          </a:solidFill>
          <a:prstDash val="lgDash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723962" y="3395119"/>
        <a:ext cx="28349" cy="5669"/>
      </dsp:txXfrm>
    </dsp:sp>
    <dsp:sp modelId="{05E3FA09-5E6C-44F8-AC89-0CB30B0D6377}">
      <dsp:nvSpPr>
        <dsp:cNvPr id="0" name=""/>
        <dsp:cNvSpPr/>
      </dsp:nvSpPr>
      <dsp:spPr>
        <a:xfrm>
          <a:off x="6548" y="2658397"/>
          <a:ext cx="2465191" cy="1479114"/>
        </a:xfrm>
        <a:prstGeom prst="rect">
          <a:avLst/>
        </a:prstGeom>
        <a:solidFill>
          <a:schemeClr val="accent2">
            <a:hueOff val="604333"/>
            <a:satOff val="-29745"/>
            <a:lumOff val="-5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4. UR consider SECG views as part of its wider evidence base for Draft Determination</a:t>
          </a:r>
          <a:endParaRPr lang="en-GB" sz="1800" kern="1200" dirty="0"/>
        </a:p>
      </dsp:txBody>
      <dsp:txXfrm>
        <a:off x="6548" y="2658397"/>
        <a:ext cx="2465191" cy="1479114"/>
      </dsp:txXfrm>
    </dsp:sp>
    <dsp:sp modelId="{40B9B273-FC6F-4E46-B239-0E778BF61FD2}">
      <dsp:nvSpPr>
        <dsp:cNvPr id="0" name=""/>
        <dsp:cNvSpPr/>
      </dsp:nvSpPr>
      <dsp:spPr>
        <a:xfrm>
          <a:off x="3038734" y="2658397"/>
          <a:ext cx="2465191" cy="1479114"/>
        </a:xfrm>
        <a:prstGeom prst="rect">
          <a:avLst/>
        </a:prstGeom>
        <a:solidFill>
          <a:schemeClr val="accent2">
            <a:hueOff val="805778"/>
            <a:satOff val="-39660"/>
            <a:lumOff val="-7254"/>
            <a:alphaOff val="0"/>
          </a:schemeClr>
        </a:solidFill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5. UR provides its formal view of business plan in DD </a:t>
          </a:r>
          <a:endParaRPr lang="en-GB" sz="1800" kern="1200" dirty="0"/>
        </a:p>
      </dsp:txBody>
      <dsp:txXfrm>
        <a:off x="3038734" y="2658397"/>
        <a:ext cx="2465191" cy="1479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A78D6-5618-46F6-8235-54C05BD07FDC}">
      <dsp:nvSpPr>
        <dsp:cNvPr id="0" name=""/>
        <dsp:cNvSpPr/>
      </dsp:nvSpPr>
      <dsp:spPr>
        <a:xfrm>
          <a:off x="592574" y="0"/>
          <a:ext cx="6715839" cy="4749800"/>
        </a:xfrm>
        <a:prstGeom prst="rightArrow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39794-0C44-4C64-A569-B31D05F2FDD3}">
      <dsp:nvSpPr>
        <dsp:cNvPr id="0" name=""/>
        <dsp:cNvSpPr/>
      </dsp:nvSpPr>
      <dsp:spPr>
        <a:xfrm>
          <a:off x="8487" y="1424939"/>
          <a:ext cx="2543130" cy="189992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latin typeface="Arial" panose="020B0604020202020204" pitchFamily="34" charset="0"/>
              <a:cs typeface="Arial" panose="020B0604020202020204" pitchFamily="34" charset="0"/>
            </a:rPr>
            <a:t>Objective 1</a:t>
          </a:r>
          <a:r>
            <a:rPr lang="en-GB" sz="22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Encouraging efficient and effective monopolies</a:t>
          </a:r>
        </a:p>
      </dsp:txBody>
      <dsp:txXfrm>
        <a:off x="101233" y="1517685"/>
        <a:ext cx="2357638" cy="1714428"/>
      </dsp:txXfrm>
    </dsp:sp>
    <dsp:sp modelId="{3DAE6247-4A8B-496A-BE6E-D48877ECCA13}">
      <dsp:nvSpPr>
        <dsp:cNvPr id="0" name=""/>
        <dsp:cNvSpPr/>
      </dsp:nvSpPr>
      <dsp:spPr>
        <a:xfrm>
          <a:off x="2678928" y="1424939"/>
          <a:ext cx="2543130" cy="189992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latin typeface="Arial" panose="020B0604020202020204" pitchFamily="34" charset="0"/>
              <a:cs typeface="Arial" panose="020B0604020202020204" pitchFamily="34" charset="0"/>
            </a:rPr>
            <a:t>Objective 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Promoting efficient and competitive markets</a:t>
          </a:r>
        </a:p>
      </dsp:txBody>
      <dsp:txXfrm>
        <a:off x="2771674" y="1517685"/>
        <a:ext cx="2357638" cy="1714428"/>
      </dsp:txXfrm>
    </dsp:sp>
    <dsp:sp modelId="{71E0FF88-4654-44BA-A86A-1B3FE6214EE1}">
      <dsp:nvSpPr>
        <dsp:cNvPr id="0" name=""/>
        <dsp:cNvSpPr/>
      </dsp:nvSpPr>
      <dsp:spPr>
        <a:xfrm>
          <a:off x="5349370" y="1424939"/>
          <a:ext cx="2543130" cy="189992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latin typeface="Arial" panose="020B0604020202020204" pitchFamily="34" charset="0"/>
              <a:cs typeface="Arial" panose="020B0604020202020204" pitchFamily="34" charset="0"/>
            </a:rPr>
            <a:t>Objective 3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Protecting the long-term interests of business and domestic consumers</a:t>
          </a:r>
        </a:p>
      </dsp:txBody>
      <dsp:txXfrm>
        <a:off x="5442116" y="1517685"/>
        <a:ext cx="2357638" cy="17144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7126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2" y="0"/>
            <a:ext cx="2949575" cy="497126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pPr>
              <a:defRPr/>
            </a:pPr>
            <a:fld id="{13D2DCEE-CB50-4155-B6F1-55245E4A9C60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387"/>
            <a:ext cx="2949575" cy="49712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2" y="9445387"/>
            <a:ext cx="2949575" cy="49712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15994AC0-A806-45F3-B1CF-BE4046ED00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194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2" y="0"/>
            <a:ext cx="294957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0" y="4723488"/>
            <a:ext cx="5443537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5387"/>
            <a:ext cx="2949575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2" y="9445387"/>
            <a:ext cx="2949575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1711B7-9D1A-43F2-92B6-08A8B0D4FD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08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711B7-9D1A-43F2-92B6-08A8B0D4FD96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65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711B7-9D1A-43F2-92B6-08A8B0D4FD9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4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711B7-9D1A-43F2-92B6-08A8B0D4FD9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2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711B7-9D1A-43F2-92B6-08A8B0D4FD9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F7091-23A6-494E-BA54-4B2A62261AF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6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I-SEM</a:t>
            </a:r>
          </a:p>
          <a:p>
            <a:endParaRPr lang="en-IE" dirty="0" smtClean="0"/>
          </a:p>
          <a:p>
            <a:r>
              <a:rPr lang="en-IE" dirty="0" smtClean="0"/>
              <a:t>DS3:</a:t>
            </a:r>
            <a:r>
              <a:rPr lang="en-IE" baseline="0" dirty="0" smtClean="0"/>
              <a:t> </a:t>
            </a:r>
            <a:r>
              <a:rPr lang="en-US" dirty="0" smtClean="0"/>
              <a:t>On Monday 9th April 2018, the grid operator in Northern Ireland, SONI, and the grid operator in the Republic of Ireland, </a:t>
            </a:r>
            <a:r>
              <a:rPr lang="en-US" dirty="0" err="1" smtClean="0"/>
              <a:t>EirGrid</a:t>
            </a:r>
            <a:r>
              <a:rPr lang="en-US" dirty="0" smtClean="0"/>
              <a:t>, confirmed that up to 65% variable renewable energy can be handled on the all-island grid at any given time. This is predominantly made up of wind power, along with contributions from solar and interconnector imports.</a:t>
            </a:r>
          </a:p>
          <a:p>
            <a:r>
              <a:rPr lang="en-US" dirty="0" smtClean="0"/>
              <a:t>The move to 65% follows the successful completion of a five-month trial, during which SONI tested its ability to handle the 65% limit. Several new all-island wind energy records were set during the trial, including the current record of 3,655 megawatts on 14 March.</a:t>
            </a:r>
          </a:p>
          <a:p>
            <a:r>
              <a:rPr lang="en-US" dirty="0" smtClean="0"/>
              <a:t>The power system is the first in the world to reach this level, making this a ground-breaking achievement. We look forward to continuing progress towards 75% variable renewable energy on the grid over the coming months and years."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F7091-23A6-494E-BA54-4B2A62261AF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3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F7091-23A6-494E-BA54-4B2A62261AF0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7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Utility Regulator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428625"/>
            <a:ext cx="2882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NI Water 16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525" y="4076700"/>
            <a:ext cx="3165475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DSC_0489.jpg"/>
          <p:cNvPicPr>
            <a:picLocks noChangeAspect="1"/>
          </p:cNvPicPr>
          <p:nvPr userDrawn="1"/>
        </p:nvPicPr>
        <p:blipFill>
          <a:blip r:embed="rId4" cstate="print"/>
          <a:srcRect t="23509" b="8900"/>
          <a:stretch>
            <a:fillRect/>
          </a:stretch>
        </p:blipFill>
        <p:spPr bwMode="auto">
          <a:xfrm>
            <a:off x="0" y="4071938"/>
            <a:ext cx="3143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DSC_0588.jpg"/>
          <p:cNvPicPr>
            <a:picLocks noChangeAspect="1"/>
          </p:cNvPicPr>
          <p:nvPr userDrawn="1"/>
        </p:nvPicPr>
        <p:blipFill>
          <a:blip r:embed="rId5" cstate="print"/>
          <a:srcRect l="33006" t="52083"/>
          <a:stretch>
            <a:fillRect/>
          </a:stretch>
        </p:blipFill>
        <p:spPr bwMode="auto">
          <a:xfrm>
            <a:off x="2811463" y="4071938"/>
            <a:ext cx="31892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285852" y="2425696"/>
            <a:ext cx="6505575" cy="503238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49275"/>
            <a:ext cx="1974850" cy="5541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549275"/>
            <a:ext cx="5773738" cy="5541963"/>
          </a:xfrm>
        </p:spPr>
        <p:txBody>
          <a:bodyPr vert="eaVert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63AD-08DD-4D27-AD3C-1DD69830D1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549275"/>
            <a:ext cx="6505575" cy="565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341438"/>
            <a:ext cx="3873500" cy="47498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3875088" cy="47498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01A4-B912-438C-8A50-BE2988FD69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IRGRID_2015_GRADI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8" r="1205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6" name="Picture 16" descr="EirGrid Arc for PowerPoin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8" descr="SONI_2015_Colour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889437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71A5CAE-5B60-4859-A2EE-8E120CCD226D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62C1F17-5ED6-4ECD-ADE2-22253C3022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02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r="6145"/>
          <a:stretch>
            <a:fillRect/>
          </a:stretch>
        </p:blipFill>
        <p:spPr bwMode="auto">
          <a:xfrm>
            <a:off x="-25400" y="0"/>
            <a:ext cx="9236075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6" name="Picture 16" descr="EirGrid Arc for PowerPoin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8" descr="SONI_2015_Colour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889437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5B035F9-1CD2-4AD2-B3B1-258022D5CE62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4E0B2D3-DE10-4086-82DB-0F29C81F3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599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r="6012"/>
          <a:stretch>
            <a:fillRect/>
          </a:stretch>
        </p:blipFill>
        <p:spPr bwMode="auto">
          <a:xfrm>
            <a:off x="-25400" y="-25400"/>
            <a:ext cx="92360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6" name="Picture 16" descr="EirGrid Arc for PowerPoin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8" descr="SONI_2015_Colour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889437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8B65272-5C4B-4303-8C43-C69EDB1E3984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42B2DC1-DCFC-4B54-8731-9F2FBB0D38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30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r="5067"/>
          <a:stretch>
            <a:fillRect/>
          </a:stretch>
        </p:blipFill>
        <p:spPr bwMode="auto">
          <a:xfrm>
            <a:off x="-25400" y="0"/>
            <a:ext cx="923607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6" name="Picture 16" descr="EirGrid Arc for PowerPoin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8" descr="SONI_2015_Colour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889437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0CC52E1-B6E3-4967-83C9-DB22FFE660F8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10B96A3-C56C-423C-8DD8-3B79D18EEF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389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5067"/>
          <a:stretch>
            <a:fillRect/>
          </a:stretch>
        </p:blipFill>
        <p:spPr bwMode="auto">
          <a:xfrm>
            <a:off x="-25400" y="0"/>
            <a:ext cx="9236075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6" name="Picture 16" descr="EirGrid Arc for PowerPoin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8" descr="SONI_2015_Colour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889437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B833E30-CD72-4CA5-A81F-EA15DF2E96A6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7A63644-98D3-450B-8955-4A405B7139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355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0DE3B-EAE6-4236-AC78-892B19CFB699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09A3-5C23-40C5-A144-322164E82E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7624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2313" y="2730500"/>
            <a:ext cx="7772400" cy="136207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ga-IE" dirty="0" smtClean="0">
                <a:solidFill>
                  <a:srgbClr val="767676"/>
                </a:solidFill>
              </a:rPr>
              <a:t>Click To Edit Master Title Style</a:t>
            </a:r>
            <a:endParaRPr lang="en-US" dirty="0">
              <a:solidFill>
                <a:srgbClr val="767676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0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7BF2A72-CF10-44D4-880C-9A0AB4DE1990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4A1648B-F8F0-404C-A1DD-1340A6C6AB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7390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76" y="1535113"/>
            <a:ext cx="429471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676" y="2174875"/>
            <a:ext cx="4294713" cy="3102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31318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313187" cy="3102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83FDD-4242-4976-8BC6-E63B252AA80D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8FCB3-A0DF-48D3-92D7-ED75D39AEB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62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>
            <a:lvl1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9FA97-1A8D-4A6D-8638-37891DBAA5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380B55-FE1C-4928-85C2-8AEE1D5A545E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39F37-1B66-4C53-96B1-B49730AFA6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5015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AAAC6-6772-4FA5-9AA4-FB1765720684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F5EF1-C5E9-4B3B-9CDF-000434829E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1644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IRGRID_2015_GRADI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8" r="1205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6" name="Picture 16" descr="EirGrid Arc for PowerPoin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8" descr="SONI_2015_Colour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889437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71A5CAE-5B60-4859-A2EE-8E120CCD226D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62C1F17-5ED6-4ECD-ADE2-22253C3022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3998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r="6145"/>
          <a:stretch>
            <a:fillRect/>
          </a:stretch>
        </p:blipFill>
        <p:spPr bwMode="auto">
          <a:xfrm>
            <a:off x="-25400" y="0"/>
            <a:ext cx="9236075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6" name="Picture 16" descr="EirGrid Arc for PowerPoin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8" descr="SONI_2015_Colour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889437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5B035F9-1CD2-4AD2-B3B1-258022D5CE62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4E0B2D3-DE10-4086-82DB-0F29C81F3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929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r="6012"/>
          <a:stretch>
            <a:fillRect/>
          </a:stretch>
        </p:blipFill>
        <p:spPr bwMode="auto">
          <a:xfrm>
            <a:off x="-25400" y="-25400"/>
            <a:ext cx="92360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6" name="Picture 16" descr="EirGrid Arc for PowerPoin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8" descr="SONI_2015_Colour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889437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8B65272-5C4B-4303-8C43-C69EDB1E3984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42B2DC1-DCFC-4B54-8731-9F2FBB0D38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8053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r="5067"/>
          <a:stretch>
            <a:fillRect/>
          </a:stretch>
        </p:blipFill>
        <p:spPr bwMode="auto">
          <a:xfrm>
            <a:off x="-25400" y="0"/>
            <a:ext cx="923607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6" name="Picture 16" descr="EirGrid Arc for PowerPoin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8" descr="SONI_2015_Colour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889437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0CC52E1-B6E3-4967-83C9-DB22FFE660F8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10B96A3-C56C-423C-8DD8-3B79D18EEF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8907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5067"/>
          <a:stretch>
            <a:fillRect/>
          </a:stretch>
        </p:blipFill>
        <p:spPr bwMode="auto">
          <a:xfrm>
            <a:off x="-25400" y="0"/>
            <a:ext cx="9236075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6" name="Picture 16" descr="EirGrid Arc for PowerPoin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8" descr="SONI_2015_Colour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889437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B833E30-CD72-4CA5-A81F-EA15DF2E96A6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7A63644-98D3-450B-8955-4A405B7139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124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0DE3B-EAE6-4236-AC78-892B19CFB699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09A3-5C23-40C5-A144-322164E82E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5377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2313" y="2730500"/>
            <a:ext cx="7772400" cy="136207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ga-IE" dirty="0" smtClean="0">
                <a:solidFill>
                  <a:srgbClr val="767676"/>
                </a:solidFill>
              </a:rPr>
              <a:t>Click To Edit Master Title Style</a:t>
            </a:r>
            <a:endParaRPr lang="en-US" dirty="0">
              <a:solidFill>
                <a:srgbClr val="767676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0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7BF2A72-CF10-44D4-880C-9A0AB4DE1990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4A1648B-F8F0-404C-A1DD-1340A6C6AB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5968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76" y="1535113"/>
            <a:ext cx="429471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676" y="2174875"/>
            <a:ext cx="4294713" cy="3102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31318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313187" cy="3102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83FDD-4242-4976-8BC6-E63B252AA80D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8FCB3-A0DF-48D3-92D7-ED75D39AEB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648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A1AF0-160A-4642-BB9D-EED08A5E4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380B55-FE1C-4928-85C2-8AEE1D5A545E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39F37-1B66-4C53-96B1-B49730AFA6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888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AAAC6-6772-4FA5-9AA4-FB1765720684}" type="datetimeFigureOut">
              <a:rPr lang="en-GB" altLang="en-US"/>
              <a:pPr/>
              <a:t>19/09/2018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F5EF1-C5E9-4B3B-9CDF-000434829E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8167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5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93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7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6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72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76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1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341438"/>
            <a:ext cx="3873500" cy="4749800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3875088" cy="4749800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14FE-2475-454E-AEB5-1251B1A139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97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60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49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IRGRID_2015_GRADI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8" r="1205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6" name="Picture 16" descr="EirGrid Arc for PowerPoin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8" descr="SONI_2015_Colour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889437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71A5CAE-5B60-4859-A2EE-8E120CCD226D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62C1F17-5ED6-4ECD-ADE2-22253C3022C0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2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69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18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79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68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2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3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7EC29-D67D-4F04-BE00-CC5D59527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35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58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67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05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769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IRGRID_2015_GRADI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8" r="1205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6" name="Picture 16" descr="EirGrid Arc for PowerPoin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8" descr="SONI_2015_Colour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889437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71A5CAE-5B60-4859-A2EE-8E120CCD226D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62C1F17-5ED6-4ECD-ADE2-22253C3022C0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81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59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79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824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4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FFB82-742A-4449-8C87-961F02DF1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08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3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596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350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28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606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IRGRID_2015_GRADI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8" r="1205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6" name="Picture 16" descr="EirGrid Arc for PowerPoin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8" descr="SONI_2015_Colour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2"/>
            <a:ext cx="7772400" cy="1196867"/>
          </a:xfr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889437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71A5CAE-5B60-4859-A2EE-8E120CCD226D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62C1F17-5ED6-4ECD-ADE2-22253C3022C0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0A4F-0E22-4EB1-A0D6-3DEB538709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19723-D50B-4416-A8F1-90995C468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D5E1-A99F-4AA9-8D0D-B464730970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341438"/>
            <a:ext cx="7900988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text styles</a:t>
            </a:r>
          </a:p>
          <a:p>
            <a:pPr lvl="1"/>
            <a:r>
              <a:rPr lang="en-US" altLang="en-GB" smtClean="0"/>
              <a:t>Second level</a:t>
            </a:r>
          </a:p>
          <a:p>
            <a:pPr lvl="2"/>
            <a:r>
              <a:rPr lang="en-US" altLang="en-GB" smtClean="0"/>
              <a:t>Third level</a:t>
            </a:r>
          </a:p>
          <a:p>
            <a:pPr lvl="3"/>
            <a:r>
              <a:rPr lang="en-US" altLang="en-GB" smtClean="0"/>
              <a:t>Fourth level</a:t>
            </a:r>
          </a:p>
          <a:p>
            <a:pPr lvl="4"/>
            <a:r>
              <a:rPr lang="en-US" altLang="en-GB" smtClean="0"/>
              <a:t>Fifth level</a:t>
            </a:r>
            <a:endParaRPr lang="en-GB" altLang="en-GB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408738"/>
            <a:ext cx="9144000" cy="44926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502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ECCEE1-C303-4513-8BD5-CD9E7462FF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087438"/>
            <a:ext cx="9140825" cy="7143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49275"/>
            <a:ext cx="65055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2055" name="Picture 7" descr="Utility Regulator log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3050" y="285750"/>
            <a:ext cx="23066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60363" indent="-360363" algn="l" defTabSz="877888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20725" indent="-360363" algn="l" defTabSz="877888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Font typeface="Arial" charset="0"/>
        <a:buChar char="–"/>
        <a:defRPr sz="2000">
          <a:solidFill>
            <a:srgbClr val="000000"/>
          </a:solidFill>
          <a:latin typeface="+mn-lt"/>
        </a:defRPr>
      </a:lvl2pPr>
      <a:lvl3pPr marL="1079500" indent="-358775" algn="l" defTabSz="877888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Font typeface="Arial" charset="0"/>
        <a:buChar char="◦"/>
        <a:defRPr sz="2400">
          <a:solidFill>
            <a:srgbClr val="000000"/>
          </a:solidFill>
          <a:latin typeface="+mn-lt"/>
        </a:defRPr>
      </a:lvl3pPr>
      <a:lvl4pPr marL="1439863" indent="-360363" algn="l" defTabSz="877888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Font typeface="Arial" charset="0"/>
        <a:buChar char="▪"/>
        <a:defRPr sz="1600">
          <a:solidFill>
            <a:srgbClr val="000000"/>
          </a:solidFill>
          <a:latin typeface="+mn-lt"/>
        </a:defRPr>
      </a:lvl4pPr>
      <a:lvl5pPr marL="1800225" indent="-360363" algn="l" defTabSz="877888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·"/>
        <a:defRPr sz="1600">
          <a:solidFill>
            <a:srgbClr val="000000"/>
          </a:solidFill>
          <a:latin typeface="+mn-lt"/>
        </a:defRPr>
      </a:lvl5pPr>
      <a:lvl6pPr marL="2257425" indent="-360363" algn="l" defTabSz="877888" rtl="0" eaLnBrk="1" fontAlgn="base" hangingPunct="1">
        <a:spcBef>
          <a:spcPct val="0"/>
        </a:spcBef>
        <a:spcAft>
          <a:spcPct val="25000"/>
        </a:spcAft>
        <a:buClr>
          <a:srgbClr val="FF6600"/>
        </a:buClr>
        <a:buFont typeface="Arial" charset="0"/>
        <a:buChar char="·"/>
        <a:defRPr sz="1600">
          <a:solidFill>
            <a:srgbClr val="000000"/>
          </a:solidFill>
          <a:latin typeface="+mn-lt"/>
        </a:defRPr>
      </a:lvl6pPr>
      <a:lvl7pPr marL="2714625" indent="-360363" algn="l" defTabSz="877888" rtl="0" eaLnBrk="1" fontAlgn="base" hangingPunct="1">
        <a:spcBef>
          <a:spcPct val="0"/>
        </a:spcBef>
        <a:spcAft>
          <a:spcPct val="25000"/>
        </a:spcAft>
        <a:buClr>
          <a:srgbClr val="FF6600"/>
        </a:buClr>
        <a:buFont typeface="Arial" charset="0"/>
        <a:buChar char="·"/>
        <a:defRPr sz="1600">
          <a:solidFill>
            <a:srgbClr val="000000"/>
          </a:solidFill>
          <a:latin typeface="+mn-lt"/>
        </a:defRPr>
      </a:lvl7pPr>
      <a:lvl8pPr marL="3171825" indent="-360363" algn="l" defTabSz="877888" rtl="0" eaLnBrk="1" fontAlgn="base" hangingPunct="1">
        <a:spcBef>
          <a:spcPct val="0"/>
        </a:spcBef>
        <a:spcAft>
          <a:spcPct val="25000"/>
        </a:spcAft>
        <a:buClr>
          <a:srgbClr val="FF6600"/>
        </a:buClr>
        <a:buFont typeface="Arial" charset="0"/>
        <a:buChar char="·"/>
        <a:defRPr sz="1600">
          <a:solidFill>
            <a:srgbClr val="000000"/>
          </a:solidFill>
          <a:latin typeface="+mn-lt"/>
        </a:defRPr>
      </a:lvl8pPr>
      <a:lvl9pPr marL="3629025" indent="-360363" algn="l" defTabSz="877888" rtl="0" eaLnBrk="1" fontAlgn="base" hangingPunct="1">
        <a:spcBef>
          <a:spcPct val="0"/>
        </a:spcBef>
        <a:spcAft>
          <a:spcPct val="25000"/>
        </a:spcAft>
        <a:buClr>
          <a:srgbClr val="FF6600"/>
        </a:buClr>
        <a:buFont typeface="Arial" charset="0"/>
        <a:buChar char="·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1033" name="Picture 13" descr="EirGrid Arc for PowerPoint.ai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246063"/>
            <a:ext cx="87550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390650"/>
            <a:ext cx="8755063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74199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/>
            <a:fld id="{E2DF4D19-B3E7-42E0-8DE0-3257725FD0B9}" type="datetimeFigureOut">
              <a:rPr lang="en-GB" altLang="en-US" smtClean="0">
                <a:latin typeface="Calibri"/>
                <a:ea typeface="MS PGothic" pitchFamily="34" charset="-128"/>
              </a:rPr>
              <a:pPr defTabSz="457200"/>
              <a:t>19/09/2018</a:t>
            </a:fld>
            <a:endParaRPr lang="en-GB" altLang="en-US" smtClean="0">
              <a:latin typeface="Calibri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4199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74199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/>
            <a:fld id="{3B112865-00FA-4407-9521-F8D1BF53766F}" type="slidenum">
              <a:rPr lang="en-GB" altLang="en-US" smtClean="0">
                <a:latin typeface="Calibri"/>
                <a:ea typeface="MS PGothic" pitchFamily="34" charset="-128"/>
              </a:rPr>
              <a:pPr defTabSz="457200"/>
              <a:t>‹#›</a:t>
            </a:fld>
            <a:endParaRPr lang="en-GB" altLang="en-US" smtClean="0">
              <a:latin typeface="Calibri"/>
              <a:ea typeface="MS PGothic" pitchFamily="34" charset="-128"/>
            </a:endParaRPr>
          </a:p>
        </p:txBody>
      </p:sp>
      <p:pic>
        <p:nvPicPr>
          <p:cNvPr id="1032" name="Picture 10" descr="SONI_2015_Colour_Low_R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12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rgbClr val="767676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C8B474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C8B474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8B474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8B474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8B474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-25400" y="5373688"/>
            <a:ext cx="9236075" cy="1484312"/>
            <a:chOff x="-25658" y="5373351"/>
            <a:chExt cx="9237011" cy="1484649"/>
          </a:xfrm>
        </p:grpSpPr>
        <p:pic>
          <p:nvPicPr>
            <p:cNvPr id="1033" name="Picture 13" descr="EirGrid Arc for PowerPoint.ai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1"/>
            <a:stretch>
              <a:fillRect/>
            </a:stretch>
          </p:blipFill>
          <p:spPr bwMode="auto">
            <a:xfrm>
              <a:off x="-25658" y="5373351"/>
              <a:ext cx="9237011" cy="11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-25658" y="6208566"/>
              <a:ext cx="9237011" cy="64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246063"/>
            <a:ext cx="87550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390650"/>
            <a:ext cx="8755063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74199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/>
            <a:fld id="{E2DF4D19-B3E7-42E0-8DE0-3257725FD0B9}" type="datetimeFigureOut">
              <a:rPr lang="en-GB" altLang="en-US" smtClean="0">
                <a:latin typeface="Calibri"/>
                <a:ea typeface="MS PGothic" pitchFamily="34" charset="-128"/>
              </a:rPr>
              <a:pPr defTabSz="457200"/>
              <a:t>19/09/2018</a:t>
            </a:fld>
            <a:endParaRPr lang="en-GB" altLang="en-US" smtClean="0">
              <a:latin typeface="Calibri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4199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74199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/>
            <a:fld id="{3B112865-00FA-4407-9521-F8D1BF53766F}" type="slidenum">
              <a:rPr lang="en-GB" altLang="en-US" smtClean="0">
                <a:latin typeface="Calibri"/>
                <a:ea typeface="MS PGothic" pitchFamily="34" charset="-128"/>
              </a:rPr>
              <a:pPr defTabSz="457200"/>
              <a:t>‹#›</a:t>
            </a:fld>
            <a:endParaRPr lang="en-GB" altLang="en-US" smtClean="0">
              <a:latin typeface="Calibri"/>
              <a:ea typeface="MS PGothic" pitchFamily="34" charset="-128"/>
            </a:endParaRPr>
          </a:p>
        </p:txBody>
      </p:sp>
      <p:pic>
        <p:nvPicPr>
          <p:cNvPr id="1032" name="Picture 10" descr="SONI_2015_Colour_Low_R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97550"/>
            <a:ext cx="1636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56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rgbClr val="767676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67676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C8B474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C8B474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8B474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8B474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8B474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19/09/2018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88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19/09/2018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38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6BD4EB-7305-4318-9778-4C6057721A89}" type="datetimeFigureOut">
              <a:rPr lang="en-I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19/09/2018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24E3E3-2159-4476-ADD6-32C97FB9C8FC}" type="slidenum">
              <a:rPr lang="en-I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24.png"/><Relationship Id="rId5" Type="http://schemas.openxmlformats.org/officeDocument/2006/relationships/diagramData" Target="../diagrams/data9.xml"/><Relationship Id="rId10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microsoft.com/office/2007/relationships/diagramDrawing" Target="../diagrams/drawing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3528" y="1988840"/>
            <a:ext cx="8208912" cy="1363344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NI TSO </a:t>
            </a:r>
            <a:r>
              <a:rPr lang="en-GB" dirty="0">
                <a:latin typeface="Arial" pitchFamily="34" charset="0"/>
                <a:cs typeface="Arial" pitchFamily="34" charset="0"/>
              </a:rPr>
              <a:t>P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rice Control Stakeholder Expert Challenge Group (SECG)1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25 September 2018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6505575" cy="565150"/>
          </a:xfrm>
        </p:spPr>
        <p:txBody>
          <a:bodyPr/>
          <a:lstStyle/>
          <a:p>
            <a:r>
              <a:rPr lang="en-GB" sz="2600" dirty="0" smtClean="0"/>
              <a:t>Confidentiality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01000" cy="4749800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GB" dirty="0" smtClean="0">
                <a:solidFill>
                  <a:prstClr val="black"/>
                </a:solidFill>
              </a:rPr>
              <a:t>We will seek relevant party consent where we are minded to publish information which could be confidential</a:t>
            </a:r>
          </a:p>
          <a:p>
            <a:pPr marL="0" lvl="0" indent="0">
              <a:buClr>
                <a:srgbClr val="006600"/>
              </a:buClr>
              <a:buNone/>
            </a:pPr>
            <a:r>
              <a:rPr lang="en-GB" dirty="0" smtClean="0">
                <a:solidFill>
                  <a:prstClr val="black"/>
                </a:solidFill>
              </a:rPr>
              <a:t> </a:t>
            </a:r>
          </a:p>
          <a:p>
            <a:pPr lvl="0">
              <a:buClr>
                <a:srgbClr val="006600"/>
              </a:buClr>
            </a:pPr>
            <a:r>
              <a:rPr lang="en-GB" dirty="0" smtClean="0">
                <a:solidFill>
                  <a:prstClr val="black"/>
                </a:solidFill>
              </a:rPr>
              <a:t>We </a:t>
            </a:r>
            <a:r>
              <a:rPr lang="en-GB" dirty="0">
                <a:solidFill>
                  <a:prstClr val="black"/>
                </a:solidFill>
              </a:rPr>
              <a:t>welcome </a:t>
            </a:r>
            <a:r>
              <a:rPr lang="en-GB" dirty="0" smtClean="0">
                <a:solidFill>
                  <a:prstClr val="black"/>
                </a:solidFill>
              </a:rPr>
              <a:t>SECG participant </a:t>
            </a:r>
            <a:r>
              <a:rPr lang="en-GB" dirty="0">
                <a:solidFill>
                  <a:prstClr val="black"/>
                </a:solidFill>
              </a:rPr>
              <a:t>views </a:t>
            </a:r>
            <a:r>
              <a:rPr lang="en-GB" dirty="0" smtClean="0">
                <a:solidFill>
                  <a:prstClr val="black"/>
                </a:solidFill>
              </a:rPr>
              <a:t>on whether participants should sign an agreement </a:t>
            </a:r>
            <a:r>
              <a:rPr lang="en-GB" dirty="0">
                <a:solidFill>
                  <a:prstClr val="black"/>
                </a:solidFill>
              </a:rPr>
              <a:t>on non-disclosure</a:t>
            </a:r>
          </a:p>
          <a:p>
            <a:pPr marL="0" lvl="0" indent="0">
              <a:buClr>
                <a:srgbClr val="006600"/>
              </a:buClr>
              <a:buNone/>
            </a:pPr>
            <a:endParaRPr lang="en-GB" dirty="0">
              <a:solidFill>
                <a:prstClr val="black"/>
              </a:solidFill>
            </a:endParaRPr>
          </a:p>
          <a:p>
            <a:pPr lvl="0">
              <a:buClr>
                <a:srgbClr val="006600"/>
              </a:buClr>
            </a:pPr>
            <a:r>
              <a:rPr lang="en-GB" dirty="0" smtClean="0">
                <a:solidFill>
                  <a:prstClr val="black"/>
                </a:solidFill>
              </a:rPr>
              <a:t>During </a:t>
            </a:r>
            <a:r>
              <a:rPr lang="en-GB" dirty="0">
                <a:solidFill>
                  <a:prstClr val="black"/>
                </a:solidFill>
              </a:rPr>
              <a:t>phase 1 w</a:t>
            </a:r>
            <a:r>
              <a:rPr lang="en-GB" dirty="0" smtClean="0">
                <a:solidFill>
                  <a:prstClr val="black"/>
                </a:solidFill>
              </a:rPr>
              <a:t>e </a:t>
            </a:r>
            <a:r>
              <a:rPr lang="en-GB" dirty="0">
                <a:solidFill>
                  <a:prstClr val="black"/>
                </a:solidFill>
              </a:rPr>
              <a:t>will also consider how confidential information is treated as part of phases 2 to 5 (as described on slide 8</a:t>
            </a:r>
            <a:r>
              <a:rPr lang="en-GB" dirty="0" smtClean="0">
                <a:solidFill>
                  <a:prstClr val="black"/>
                </a:solidFill>
              </a:rPr>
              <a:t>)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6016"/>
            <a:ext cx="6505575" cy="565150"/>
          </a:xfrm>
        </p:spPr>
        <p:txBody>
          <a:bodyPr/>
          <a:lstStyle/>
          <a:p>
            <a:r>
              <a:rPr lang="en-GB" dirty="0" smtClean="0"/>
              <a:t>Q &amp; </a:t>
            </a:r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484784"/>
            <a:ext cx="7900988" cy="4749800"/>
          </a:xfrm>
        </p:spPr>
        <p:txBody>
          <a:bodyPr/>
          <a:lstStyle/>
          <a:p>
            <a:r>
              <a:rPr lang="en-GB" dirty="0" smtClean="0"/>
              <a:t>Do you have any questions on the role and purpose of the SECG, and interests and confidentiality?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8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05575" cy="565150"/>
          </a:xfrm>
        </p:spPr>
        <p:txBody>
          <a:bodyPr/>
          <a:lstStyle/>
          <a:p>
            <a:r>
              <a:rPr lang="en-GB" sz="2800" dirty="0" smtClean="0"/>
              <a:t>Session 2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55576" y="1556792"/>
            <a:ext cx="7416824" cy="38884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UR role, regulatory framework &amp; appeal, and recent regulatory developments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02" y="260648"/>
            <a:ext cx="6505575" cy="565150"/>
          </a:xfrm>
        </p:spPr>
        <p:txBody>
          <a:bodyPr/>
          <a:lstStyle/>
          <a:p>
            <a:r>
              <a:rPr lang="en-GB" sz="2800" dirty="0" smtClean="0"/>
              <a:t>UR role and objectives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6" y="1196752"/>
            <a:ext cx="8717192" cy="4968552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 smtClean="0"/>
              <a:t>Principal objectives (Article 12 of Energy Order)</a:t>
            </a:r>
          </a:p>
          <a:p>
            <a:endParaRPr lang="en-GB" sz="2000" dirty="0"/>
          </a:p>
          <a:p>
            <a:r>
              <a:rPr lang="en-GB" sz="2200" dirty="0" smtClean="0"/>
              <a:t>Protect </a:t>
            </a:r>
            <a:r>
              <a:rPr lang="en-GB" sz="2200" dirty="0"/>
              <a:t>the interests of consumers of </a:t>
            </a:r>
            <a:r>
              <a:rPr lang="en-GB" sz="2200" dirty="0" smtClean="0"/>
              <a:t>electricity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Promote effective competition (where appropriate)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200" b="1" dirty="0" smtClean="0"/>
              <a:t>Regulatory duties</a:t>
            </a:r>
          </a:p>
          <a:p>
            <a:pPr marL="0" indent="0">
              <a:buNone/>
            </a:pPr>
            <a:endParaRPr lang="en-GB" sz="2000" b="1" dirty="0"/>
          </a:p>
          <a:p>
            <a:r>
              <a:rPr lang="en-GB" sz="2200" dirty="0" smtClean="0"/>
              <a:t>We also have duties in carrying out our functions &amp; furthering our objectives:</a:t>
            </a:r>
          </a:p>
          <a:p>
            <a:pPr lvl="1"/>
            <a:r>
              <a:rPr lang="en-GB" sz="2200" dirty="0" smtClean="0"/>
              <a:t>E.g. financeability</a:t>
            </a:r>
          </a:p>
          <a:p>
            <a:pPr lvl="1"/>
            <a:r>
              <a:rPr lang="en-GB" sz="2200" dirty="0" smtClean="0"/>
              <a:t>E.g. promoting </a:t>
            </a:r>
            <a:r>
              <a:rPr lang="en-GB" sz="2200" dirty="0"/>
              <a:t>the efficient use of electricity and efficiency and economy in the transmission and supply of </a:t>
            </a:r>
            <a:r>
              <a:rPr lang="en-GB" sz="2200" dirty="0" smtClean="0"/>
              <a:t>electricity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98427"/>
            <a:ext cx="6505575" cy="565150"/>
          </a:xfrm>
        </p:spPr>
        <p:txBody>
          <a:bodyPr/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UR Corporate Strategy 2014-2019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31825" y="1341438"/>
          <a:ext cx="7900988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913599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128792" cy="565150"/>
          </a:xfrm>
        </p:spPr>
        <p:txBody>
          <a:bodyPr/>
          <a:lstStyle/>
          <a:p>
            <a:r>
              <a:rPr lang="en-GB" dirty="0" smtClean="0"/>
              <a:t>SONI within wider regulatory framework &amp; corporate structure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2780"/>
            <a:ext cx="7555831" cy="449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661248"/>
            <a:ext cx="756084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NI TSO price control covers SONI TSO functions, activities, incentives and associated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1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79" y="144826"/>
            <a:ext cx="6725737" cy="685075"/>
          </a:xfrm>
        </p:spPr>
        <p:txBody>
          <a:bodyPr/>
          <a:lstStyle/>
          <a:p>
            <a:r>
              <a:rPr lang="en-GB" dirty="0" smtClean="0"/>
              <a:t>Simplification of TSO price control with CMA remedies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215835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prstClr val="black"/>
                </a:solidFill>
              </a:rPr>
              <a:t>Revenue</a:t>
            </a:r>
            <a:r>
              <a:rPr lang="en-GB" dirty="0" smtClean="0"/>
              <a:t> = Allowance +</a:t>
            </a:r>
            <a:r>
              <a:rPr lang="en-GB" dirty="0"/>
              <a:t>Uncertainty</a:t>
            </a:r>
            <a:r>
              <a:rPr lang="en-GB" dirty="0" smtClean="0"/>
              <a:t> +Incentives + </a:t>
            </a:r>
            <a:r>
              <a:rPr lang="en-GB" dirty="0"/>
              <a:t>Remuneration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10" name="Line Callout 1 9"/>
          <p:cNvSpPr/>
          <p:nvPr/>
        </p:nvSpPr>
        <p:spPr>
          <a:xfrm>
            <a:off x="1403649" y="2276872"/>
            <a:ext cx="1584176" cy="1381028"/>
          </a:xfrm>
          <a:prstGeom prst="borderCallout1">
            <a:avLst>
              <a:gd name="adj1" fmla="val -7927"/>
              <a:gd name="adj2" fmla="val 44567"/>
              <a:gd name="adj3" fmla="val -22803"/>
              <a:gd name="adj4" fmla="val 445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prstClr val="black"/>
                </a:solidFill>
              </a:rPr>
              <a:t>Up-front allowance </a:t>
            </a:r>
            <a:r>
              <a:rPr lang="en-GB" sz="1600" dirty="0" smtClean="0"/>
              <a:t>with 50:50 cost risk sharing applied</a:t>
            </a:r>
            <a:endParaRPr lang="en-GB" sz="1600" dirty="0"/>
          </a:p>
        </p:txBody>
      </p:sp>
      <p:sp>
        <p:nvSpPr>
          <p:cNvPr id="11" name="Line Callout 1 10"/>
          <p:cNvSpPr/>
          <p:nvPr/>
        </p:nvSpPr>
        <p:spPr>
          <a:xfrm>
            <a:off x="3117438" y="2276872"/>
            <a:ext cx="2030626" cy="1366267"/>
          </a:xfrm>
          <a:prstGeom prst="borderCallout1">
            <a:avLst>
              <a:gd name="adj1" fmla="val -6379"/>
              <a:gd name="adj2" fmla="val 47468"/>
              <a:gd name="adj3" fmla="val -27958"/>
              <a:gd name="adj4" fmla="val 471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 smtClean="0"/>
              <a:t> A ‘Dt’ mechanism &amp; ‘K’ factor</a:t>
            </a:r>
            <a:endParaRPr lang="en-GB" sz="1600" dirty="0"/>
          </a:p>
        </p:txBody>
      </p:sp>
      <p:sp>
        <p:nvSpPr>
          <p:cNvPr id="12" name="Line Callout 1 11"/>
          <p:cNvSpPr/>
          <p:nvPr/>
        </p:nvSpPr>
        <p:spPr>
          <a:xfrm>
            <a:off x="5220072" y="2276872"/>
            <a:ext cx="1800200" cy="1366267"/>
          </a:xfrm>
          <a:prstGeom prst="borderCallout1">
            <a:avLst>
              <a:gd name="adj1" fmla="val -7839"/>
              <a:gd name="adj2" fmla="val 35753"/>
              <a:gd name="adj3" fmla="val -32302"/>
              <a:gd name="adj4" fmla="val 362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 smtClean="0"/>
              <a:t>Dispatch Balancing Cost (DBC) reward &amp; penalties (SEM matter)</a:t>
            </a:r>
            <a:endParaRPr lang="en-GB" sz="1600" dirty="0"/>
          </a:p>
        </p:txBody>
      </p:sp>
      <p:sp>
        <p:nvSpPr>
          <p:cNvPr id="25" name="Line Callout 1 24"/>
          <p:cNvSpPr/>
          <p:nvPr/>
        </p:nvSpPr>
        <p:spPr>
          <a:xfrm>
            <a:off x="7172996" y="2276872"/>
            <a:ext cx="1674263" cy="1366267"/>
          </a:xfrm>
          <a:prstGeom prst="borderCallout1">
            <a:avLst>
              <a:gd name="adj1" fmla="val -25106"/>
              <a:gd name="adj2" fmla="val 44396"/>
              <a:gd name="adj3" fmla="val -7925"/>
              <a:gd name="adj4" fmla="val 438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Uplifted WACC  * RAB </a:t>
            </a:r>
            <a:endParaRPr lang="en-GB" sz="1600" dirty="0">
              <a:solidFill>
                <a:schemeClr val="accent4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252743" y="4509120"/>
            <a:ext cx="2537204" cy="1728192"/>
          </a:xfrm>
          <a:prstGeom prst="wedgeRoundRectCallout">
            <a:avLst>
              <a:gd name="adj1" fmla="val -5666"/>
              <a:gd name="adj2" fmla="val -100338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CMA required </a:t>
            </a:r>
            <a:r>
              <a:rPr lang="en-GB" sz="1600" dirty="0">
                <a:solidFill>
                  <a:prstClr val="black"/>
                </a:solidFill>
              </a:rPr>
              <a:t>be </a:t>
            </a:r>
            <a:r>
              <a:rPr lang="en-GB" sz="1600" dirty="0" smtClean="0">
                <a:solidFill>
                  <a:prstClr val="black"/>
                </a:solidFill>
              </a:rPr>
              <a:t>clarification </a:t>
            </a:r>
            <a:r>
              <a:rPr lang="en-GB" sz="1600" dirty="0">
                <a:solidFill>
                  <a:prstClr val="black"/>
                </a:solidFill>
              </a:rPr>
              <a:t>and </a:t>
            </a:r>
            <a:r>
              <a:rPr lang="en-GB" sz="1600" dirty="0" smtClean="0">
                <a:solidFill>
                  <a:prstClr val="black"/>
                </a:solidFill>
              </a:rPr>
              <a:t>codification </a:t>
            </a:r>
            <a:r>
              <a:rPr lang="en-GB" sz="1600" dirty="0">
                <a:solidFill>
                  <a:prstClr val="black"/>
                </a:solidFill>
              </a:rPr>
              <a:t>in greater detail </a:t>
            </a:r>
            <a:r>
              <a:rPr lang="en-GB" sz="1600" dirty="0" smtClean="0">
                <a:solidFill>
                  <a:schemeClr val="tx1"/>
                </a:solidFill>
              </a:rPr>
              <a:t>Dt and TNPP &amp; found Dt &amp; TNPP asymmetric risk (error 2 &amp; 6)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738430" y="4509120"/>
            <a:ext cx="2304257" cy="1621211"/>
          </a:xfrm>
          <a:prstGeom prst="wedgeRoundRectCallout">
            <a:avLst>
              <a:gd name="adj1" fmla="val 22892"/>
              <a:gd name="adj2" fmla="val -101459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CMA provided additional remuneration for PCG, asymmetric </a:t>
            </a:r>
            <a:r>
              <a:rPr lang="en-GB" sz="1600" dirty="0">
                <a:solidFill>
                  <a:schemeClr val="tx1"/>
                </a:solidFill>
              </a:rPr>
              <a:t>risk on </a:t>
            </a:r>
            <a:r>
              <a:rPr lang="en-GB" sz="1600" dirty="0" smtClean="0">
                <a:solidFill>
                  <a:schemeClr val="tx1"/>
                </a:solidFill>
              </a:rPr>
              <a:t>Dts + TNPPs, Collection </a:t>
            </a:r>
            <a:r>
              <a:rPr lang="en-GB" sz="1600" dirty="0">
                <a:solidFill>
                  <a:schemeClr val="tx1"/>
                </a:solidFill>
              </a:rPr>
              <a:t>agent </a:t>
            </a:r>
            <a:r>
              <a:rPr lang="en-GB" sz="1600" dirty="0" smtClean="0">
                <a:solidFill>
                  <a:schemeClr val="tx1"/>
                </a:solidFill>
              </a:rPr>
              <a:t>risk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5536" y="4640559"/>
            <a:ext cx="2448272" cy="1515118"/>
          </a:xfrm>
          <a:prstGeom prst="wedgeRoundRectCallout">
            <a:avLst>
              <a:gd name="adj1" fmla="val 22697"/>
              <a:gd name="adj2" fmla="val -112610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CMA provided more allowance for pension deficit repair (error 10) and inflation aspect of (error 11)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68144" y="5589240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9997"/>
            <a:ext cx="6505575" cy="565150"/>
          </a:xfrm>
        </p:spPr>
        <p:txBody>
          <a:bodyPr/>
          <a:lstStyle/>
          <a:p>
            <a:r>
              <a:rPr lang="en-GB" dirty="0" smtClean="0"/>
              <a:t>We are reviewing SONI governance and cost 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712968" cy="4749800"/>
          </a:xfrm>
        </p:spPr>
        <p:txBody>
          <a:bodyPr/>
          <a:lstStyle/>
          <a:p>
            <a:r>
              <a:rPr lang="en-GB" dirty="0" smtClean="0"/>
              <a:t>We aim to publish a consultation on SONI governance shortly </a:t>
            </a:r>
          </a:p>
          <a:p>
            <a:endParaRPr lang="en-GB" dirty="0"/>
          </a:p>
          <a:p>
            <a:r>
              <a:rPr lang="en-GB" dirty="0" smtClean="0"/>
              <a:t>We have published consultation to require annual TSO cost reporting (RIGs) for the 2015 to 2020 period</a:t>
            </a:r>
          </a:p>
          <a:p>
            <a:endParaRPr lang="en-GB" dirty="0"/>
          </a:p>
          <a:p>
            <a:r>
              <a:rPr lang="en-GB" dirty="0" smtClean="0"/>
              <a:t>We will publish our decision for the TSO  cost reporting this year.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82973"/>
            <a:ext cx="6505575" cy="565150"/>
          </a:xfrm>
        </p:spPr>
        <p:txBody>
          <a:bodyPr/>
          <a:lstStyle/>
          <a:p>
            <a:r>
              <a:rPr lang="en-GB" dirty="0" smtClean="0"/>
              <a:t>Q &amp;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61207"/>
            <a:ext cx="7900988" cy="4749800"/>
          </a:xfrm>
        </p:spPr>
        <p:txBody>
          <a:bodyPr/>
          <a:lstStyle/>
          <a:p>
            <a:r>
              <a:rPr lang="en-GB" dirty="0" smtClean="0"/>
              <a:t>Do you have any questions on the UR role, regulatory framework and wider regulatory developments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7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1800" b="1" i="1" dirty="0" smtClean="0"/>
              <a:t>SONI Price Control Stakeholder Expert Challenge Group </a:t>
            </a:r>
          </a:p>
          <a:p>
            <a:pPr lvl="0" defTabSz="45720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1800" b="1" i="1" dirty="0" smtClean="0"/>
              <a:t>25 September 2018</a:t>
            </a:r>
            <a:endParaRPr lang="en-US" sz="18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SONI: Our role, key responsibilities and potential future </a:t>
            </a:r>
            <a:r>
              <a:rPr lang="en-US" dirty="0" smtClean="0"/>
              <a:t>challenges</a:t>
            </a:r>
            <a:endParaRPr lang="en-US" i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753845" y="2170385"/>
            <a:ext cx="8106376" cy="150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B474"/>
              </a:buClr>
              <a:buFont typeface="Arial" pitchFamily="34" charset="0"/>
              <a:buNone/>
              <a:defRPr sz="3400" b="1" i="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B474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B47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B47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B47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75" y="260648"/>
            <a:ext cx="6505575" cy="565150"/>
          </a:xfrm>
        </p:spPr>
        <p:txBody>
          <a:bodyPr/>
          <a:lstStyle/>
          <a:p>
            <a:r>
              <a:rPr lang="en-GB" sz="3200" dirty="0" smtClean="0"/>
              <a:t>Agenda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08" y="1271577"/>
            <a:ext cx="8928992" cy="4749800"/>
          </a:xfrm>
        </p:spPr>
        <p:txBody>
          <a:bodyPr/>
          <a:lstStyle/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01689"/>
              </p:ext>
            </p:extLst>
          </p:nvPr>
        </p:nvGraphicFramePr>
        <p:xfrm>
          <a:off x="131200" y="1271577"/>
          <a:ext cx="8749480" cy="48744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9581"/>
                <a:gridCol w="4940919"/>
                <a:gridCol w="2888980"/>
              </a:tblGrid>
              <a:tr h="442233">
                <a:tc>
                  <a:txBody>
                    <a:bodyPr/>
                    <a:lstStyle/>
                    <a:p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Speaker(s)</a:t>
                      </a:r>
                      <a:endParaRPr lang="en-GB" dirty="0"/>
                    </a:p>
                  </a:txBody>
                  <a:tcPr/>
                </a:tc>
              </a:tr>
              <a:tr h="344383"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2:00</a:t>
                      </a:r>
                      <a:r>
                        <a:rPr lang="en-GB" baseline="0" dirty="0" smtClean="0"/>
                        <a:t>       </a:t>
                      </a:r>
                      <a:r>
                        <a:rPr lang="en-GB" dirty="0" smtClean="0"/>
                        <a:t>Registration/tea/coffee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635817">
                <a:tc>
                  <a:txBody>
                    <a:bodyPr/>
                    <a:lstStyle/>
                    <a:p>
                      <a:r>
                        <a:rPr lang="en-GB" dirty="0" smtClean="0"/>
                        <a:t>2:10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Welcome &amp;</a:t>
                      </a:r>
                      <a:r>
                        <a:rPr lang="en-GB" baseline="0" dirty="0" smtClean="0"/>
                        <a:t> introductions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Jenny Pyper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Tanya Hedley 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Roundtable</a:t>
                      </a:r>
                    </a:p>
                  </a:txBody>
                  <a:tcPr/>
                </a:tc>
              </a:tr>
              <a:tr h="410436">
                <a:tc>
                  <a:txBody>
                    <a:bodyPr/>
                    <a:lstStyle/>
                    <a:p>
                      <a:r>
                        <a:rPr lang="en-GB" dirty="0" smtClean="0"/>
                        <a:t>2:35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SECG context &amp; role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Ciaran</a:t>
                      </a:r>
                      <a:r>
                        <a:rPr lang="en-GB" baseline="0" dirty="0" smtClean="0"/>
                        <a:t> MacCann</a:t>
                      </a:r>
                      <a:endParaRPr lang="en-GB" dirty="0"/>
                    </a:p>
                  </a:txBody>
                  <a:tcPr/>
                </a:tc>
              </a:tr>
              <a:tr h="344383">
                <a:tc>
                  <a:txBody>
                    <a:bodyPr/>
                    <a:lstStyle/>
                    <a:p>
                      <a:r>
                        <a:rPr lang="en-GB" dirty="0" smtClean="0"/>
                        <a:t>3.15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UR role, regulatory framework &amp; developments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Jody</a:t>
                      </a:r>
                      <a:r>
                        <a:rPr lang="en-GB" baseline="0" dirty="0" smtClean="0"/>
                        <a:t> O’Boyle</a:t>
                      </a:r>
                      <a:endParaRPr lang="en-GB" dirty="0"/>
                    </a:p>
                  </a:txBody>
                  <a:tcPr/>
                </a:tc>
              </a:tr>
              <a:tr h="372324">
                <a:tc>
                  <a:txBody>
                    <a:bodyPr/>
                    <a:lstStyle/>
                    <a:p>
                      <a:r>
                        <a:rPr lang="en-GB" dirty="0" smtClean="0"/>
                        <a:t>3.35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TSO roles, characteristics and 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SONI </a:t>
                      </a:r>
                      <a:endParaRPr lang="en-GB" dirty="0"/>
                    </a:p>
                  </a:txBody>
                  <a:tcPr/>
                </a:tc>
              </a:tr>
              <a:tr h="421147">
                <a:tc>
                  <a:txBody>
                    <a:bodyPr/>
                    <a:lstStyle/>
                    <a:p>
                      <a:r>
                        <a:rPr lang="en-GB" dirty="0" smtClean="0"/>
                        <a:t>4.05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Next TSO price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Ciaran</a:t>
                      </a:r>
                      <a:r>
                        <a:rPr lang="en-GB" baseline="0" dirty="0" smtClean="0"/>
                        <a:t> MacCann &amp; SONI</a:t>
                      </a:r>
                      <a:endParaRPr lang="en-GB" dirty="0"/>
                    </a:p>
                  </a:txBody>
                  <a:tcPr/>
                </a:tc>
              </a:tr>
              <a:tr h="860956">
                <a:tc>
                  <a:txBody>
                    <a:bodyPr/>
                    <a:lstStyle/>
                    <a:p>
                      <a:r>
                        <a:rPr lang="en-GB" dirty="0" smtClean="0"/>
                        <a:t>4.50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Next steps and closing remarks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Tanya Hedley</a:t>
                      </a:r>
                      <a:endParaRPr lang="en-GB" baseline="0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Price Control Introduction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3200" y="1390650"/>
            <a:ext cx="8755063" cy="365396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Provide a brief overview of the activities that SONI undertakes as TSO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Highlight some current developments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Key challenges we see emerging over 2020–25 horizon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We are happy to hear about challenges facing wider industry and welcome your input to the next PC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6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Autumn 2018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IE" dirty="0" smtClean="0"/>
              <a:t>SONI’s Role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43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Overview of SONI TSO Functions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3200" y="1151643"/>
          <a:ext cx="8755063" cy="4233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6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729465" y="462338"/>
          <a:ext cx="7952198" cy="577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Connecting Customers to the Transmission Network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46162" y="4927600"/>
            <a:ext cx="500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 while focusing on customer requirements 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Planning the Transmission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2676" y="1208088"/>
            <a:ext cx="4294713" cy="41880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SONI is responsible for the planning standards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Plans the network to meet these standards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Reviews NIE Networks’ asset management plan and co-optimises projects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Identifies essential development projects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Publishes information for stakeholders</a:t>
            </a:r>
            <a:endParaRPr lang="en-GB" dirty="0"/>
          </a:p>
        </p:txBody>
      </p:sp>
      <p:pic>
        <p:nvPicPr>
          <p:cNvPr id="2050" name="Picture 2" descr="C:\Users\friedel_s\AppData\Local\Microsoft\Windows\Temporary Internet Files\Content.Outlook\AVTIE00U\TYTFS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78" y="1083910"/>
            <a:ext cx="2035434" cy="2871579"/>
          </a:xfrm>
          <a:prstGeom prst="rect">
            <a:avLst/>
          </a:prstGeom>
          <a:noFill/>
          <a:ln>
            <a:solidFill>
              <a:srgbClr val="B9A04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10823" r="3764" b="4831"/>
          <a:stretch/>
        </p:blipFill>
        <p:spPr bwMode="auto">
          <a:xfrm>
            <a:off x="4352454" y="3068416"/>
            <a:ext cx="3662658" cy="220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Network Projects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339" y="1292223"/>
            <a:ext cx="4118416" cy="23276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3200" y="4357510"/>
            <a:ext cx="8755063" cy="9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B474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B474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B474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B47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B474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prstClr val="black"/>
                </a:solidFill>
              </a:rPr>
              <a:t>SONI is responsible for network development projects up to the point where consents are obtained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1131322"/>
            <a:ext cx="1721202" cy="22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25" y="1896532"/>
            <a:ext cx="1652825" cy="2358144"/>
          </a:xfrm>
          <a:prstGeom prst="rect">
            <a:avLst/>
          </a:prstGeom>
          <a:noFill/>
          <a:ln w="9525">
            <a:solidFill>
              <a:srgbClr val="B9A0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the </a:t>
            </a:r>
            <a:r>
              <a:rPr lang="en-US" dirty="0" smtClean="0"/>
              <a:t>Secure Operation </a:t>
            </a:r>
            <a:r>
              <a:rPr lang="en-US" dirty="0"/>
              <a:t>of the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390649"/>
            <a:ext cx="5283200" cy="43197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Generation adequacy assessment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System services procurement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Outage planning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Forecasting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/>
              <a:t>D</a:t>
            </a:r>
            <a:r>
              <a:rPr lang="en-IE" dirty="0" smtClean="0"/>
              <a:t>emand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Wind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Solar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51" y="1012403"/>
            <a:ext cx="2329887" cy="3286804"/>
          </a:xfrm>
          <a:prstGeom prst="rect">
            <a:avLst/>
          </a:prstGeom>
          <a:noFill/>
          <a:ln w="9525">
            <a:solidFill>
              <a:srgbClr val="B9A0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2975" r="3144" b="7159"/>
          <a:stretch/>
        </p:blipFill>
        <p:spPr bwMode="auto">
          <a:xfrm>
            <a:off x="4842316" y="3177344"/>
            <a:ext cx="2002420" cy="2035382"/>
          </a:xfrm>
          <a:prstGeom prst="rect">
            <a:avLst/>
          </a:prstGeom>
          <a:noFill/>
          <a:ln w="9525">
            <a:solidFill>
              <a:srgbClr val="B9A0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Real Time System Operation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2676" y="1208088"/>
            <a:ext cx="4294713" cy="40693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24/7/365 Operation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Objective is to minimise cost of deviation from the ex-ante market outcomes, while respecting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System security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Network constraints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Outages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IE" dirty="0"/>
              <a:t>Priority dispatch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9" y="1351924"/>
            <a:ext cx="4497470" cy="27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0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Corporate Functions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3200" y="1390650"/>
          <a:ext cx="8755063" cy="389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8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SONI TSO Does NOT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 smtClean="0"/>
              <a:t>Plan network maintenance or asset replacement</a:t>
            </a:r>
          </a:p>
          <a:p>
            <a:endParaRPr lang="en-IE" sz="2000" dirty="0" smtClean="0"/>
          </a:p>
          <a:p>
            <a:r>
              <a:rPr lang="en-IE" sz="2000" dirty="0" smtClean="0"/>
              <a:t>Settle the CRM or Balancing Market</a:t>
            </a:r>
          </a:p>
          <a:p>
            <a:endParaRPr lang="en-IE" sz="2000" dirty="0" smtClean="0"/>
          </a:p>
          <a:p>
            <a:r>
              <a:rPr lang="en-IE" sz="2000" dirty="0" smtClean="0"/>
              <a:t>Build </a:t>
            </a:r>
            <a:r>
              <a:rPr lang="en-IE" sz="2000" dirty="0"/>
              <a:t>or own network assets</a:t>
            </a:r>
          </a:p>
          <a:p>
            <a:endParaRPr lang="en-IE" sz="2000" dirty="0" smtClean="0"/>
          </a:p>
          <a:p>
            <a:r>
              <a:rPr lang="en-IE" sz="2000" dirty="0" smtClean="0"/>
              <a:t>Contract directly with generators for energy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265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476672"/>
            <a:ext cx="6505575" cy="565150"/>
          </a:xfrm>
        </p:spPr>
        <p:txBody>
          <a:bodyPr/>
          <a:lstStyle/>
          <a:p>
            <a:r>
              <a:rPr lang="en-GB" dirty="0" smtClean="0"/>
              <a:t>UR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97211"/>
            <a:ext cx="8614668" cy="4749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J</a:t>
            </a:r>
            <a:r>
              <a:rPr lang="en-GB" dirty="0" smtClean="0"/>
              <a:t>enny Pyper           CEO</a:t>
            </a:r>
          </a:p>
          <a:p>
            <a:pPr marL="0" indent="0">
              <a:buNone/>
            </a:pPr>
            <a:r>
              <a:rPr lang="en-GB" dirty="0" smtClean="0"/>
              <a:t>Tanya Hedley 	Director Networks</a:t>
            </a:r>
          </a:p>
          <a:p>
            <a:pPr marL="0" indent="0">
              <a:buNone/>
            </a:pPr>
            <a:r>
              <a:rPr lang="en-GB" dirty="0" smtClean="0"/>
              <a:t>Ciaran MacCann    Project Management &amp; Analysis</a:t>
            </a:r>
          </a:p>
          <a:p>
            <a:pPr marL="0" lvl="0" indent="0">
              <a:buClr>
                <a:srgbClr val="006600"/>
              </a:buClr>
              <a:buNone/>
            </a:pPr>
            <a:r>
              <a:rPr lang="en-GB" dirty="0">
                <a:solidFill>
                  <a:prstClr val="black"/>
                </a:solidFill>
              </a:rPr>
              <a:t>Jody O’Boyle	Manager </a:t>
            </a:r>
            <a:r>
              <a:rPr lang="en-GB" dirty="0" smtClean="0">
                <a:solidFill>
                  <a:prstClr val="black"/>
                </a:solidFill>
              </a:rPr>
              <a:t>Networks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Caspar Swales       Manager Networks</a:t>
            </a:r>
          </a:p>
          <a:p>
            <a:pPr marL="0" indent="0">
              <a:buNone/>
            </a:pPr>
            <a:r>
              <a:rPr lang="en-GB" dirty="0" smtClean="0"/>
              <a:t>Roy Colville            Analysis</a:t>
            </a:r>
          </a:p>
          <a:p>
            <a:pPr marL="0" indent="0">
              <a:buNone/>
            </a:pPr>
            <a:r>
              <a:rPr lang="en-GB" dirty="0" smtClean="0"/>
              <a:t>Aidan Girvan          Analysis </a:t>
            </a:r>
          </a:p>
          <a:p>
            <a:pPr marL="0" indent="0">
              <a:buNone/>
            </a:pPr>
            <a:r>
              <a:rPr lang="en-GB" dirty="0" smtClean="0"/>
              <a:t>Natalie Dowey       Analysis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Autumn 2018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IE" dirty="0" smtClean="0"/>
              <a:t>Ongoing Developments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9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Current Developments</a:t>
            </a:r>
            <a:endParaRPr lang="en-IE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122098"/>
          <a:ext cx="60960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55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Facts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200" y="1198613"/>
          <a:ext cx="8755062" cy="39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354"/>
                <a:gridCol w="2918354"/>
                <a:gridCol w="2918354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rgbClr val="C8B4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rgbClr val="C8B4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rgbClr val="C8B47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non-synchronous generation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E3D9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E3D9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E3D9B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transmission</a:t>
                      </a:r>
                      <a:r>
                        <a:rPr lang="en-I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connection applications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F3EF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F3EF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F3EF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Services Budget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E3D9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£18 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E3D9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£38 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E3D9B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Dispatchable</a:t>
                      </a:r>
                      <a:r>
                        <a:rPr lang="en-I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Generators in NI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F3EF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F3EF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F3EF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Dispatch</a:t>
                      </a:r>
                      <a:r>
                        <a:rPr lang="en-I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Balancing Costs (all-island)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E3D9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€170 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E3D9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€231 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08000" marB="72000">
                    <a:solidFill>
                      <a:srgbClr val="E3D9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2020 - 2025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IE" dirty="0" smtClean="0"/>
              <a:t>Key Challenges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35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challenges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03200" y="1058238"/>
          <a:ext cx="8755063" cy="422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63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Political, Policy and Legislative Challenges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 smtClean="0"/>
              <a:t>Clean Energy Package </a:t>
            </a:r>
          </a:p>
          <a:p>
            <a:pPr marL="0" indent="0">
              <a:buNone/>
            </a:pPr>
            <a:endParaRPr lang="en-IE" sz="2000" dirty="0" smtClean="0"/>
          </a:p>
          <a:p>
            <a:r>
              <a:rPr lang="en-IE" sz="2000" dirty="0" smtClean="0"/>
              <a:t>Brexit</a:t>
            </a:r>
          </a:p>
          <a:p>
            <a:endParaRPr lang="en-IE" sz="2000" dirty="0" smtClean="0"/>
          </a:p>
          <a:p>
            <a:r>
              <a:rPr lang="en-IE" sz="2000" dirty="0" smtClean="0"/>
              <a:t>Unknown government policy direction</a:t>
            </a:r>
          </a:p>
          <a:p>
            <a:endParaRPr lang="en-IE" sz="2000" dirty="0" smtClean="0"/>
          </a:p>
          <a:p>
            <a:r>
              <a:rPr lang="en-IE" sz="2000" dirty="0" smtClean="0"/>
              <a:t>Planning permission framework in NI</a:t>
            </a:r>
          </a:p>
          <a:p>
            <a:endParaRPr lang="en-IE" altLang="en-US" sz="2000" dirty="0" smtClean="0"/>
          </a:p>
          <a:p>
            <a:r>
              <a:rPr lang="en-IE" altLang="en-US" sz="2000" dirty="0" smtClean="0"/>
              <a:t>Public </a:t>
            </a:r>
            <a:r>
              <a:rPr lang="en-IE" altLang="en-US" sz="2000" dirty="0"/>
              <a:t>acceptability of </a:t>
            </a:r>
            <a:r>
              <a:rPr lang="en-IE" altLang="en-US" sz="2000" dirty="0" smtClean="0"/>
              <a:t>transmission infrastructure</a:t>
            </a:r>
            <a:endParaRPr lang="en-IE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8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System Operation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24320"/>
            <a:ext cx="8755063" cy="3892550"/>
          </a:xfrm>
        </p:spPr>
        <p:txBody>
          <a:bodyPr/>
          <a:lstStyle/>
          <a:p>
            <a:r>
              <a:rPr lang="en-IE" sz="2000" dirty="0" smtClean="0"/>
              <a:t>Ensuring Security of Supply</a:t>
            </a:r>
          </a:p>
          <a:p>
            <a:pPr lvl="1"/>
            <a:r>
              <a:rPr lang="en-IE" sz="2000" dirty="0" smtClean="0"/>
              <a:t>Plant retirements</a:t>
            </a:r>
          </a:p>
          <a:p>
            <a:pPr lvl="1"/>
            <a:r>
              <a:rPr lang="en-IE" sz="2000" dirty="0" smtClean="0"/>
              <a:t>Delivery of new connections</a:t>
            </a:r>
          </a:p>
          <a:p>
            <a:pPr lvl="1"/>
            <a:r>
              <a:rPr lang="en-IE" sz="2000" dirty="0" smtClean="0"/>
              <a:t>Managing active demand side market participation</a:t>
            </a:r>
          </a:p>
          <a:p>
            <a:endParaRPr lang="en-IE" sz="2000" dirty="0" smtClean="0"/>
          </a:p>
          <a:p>
            <a:r>
              <a:rPr lang="en-IE" sz="2000" dirty="0" smtClean="0"/>
              <a:t>Changing demands on the power system</a:t>
            </a:r>
          </a:p>
          <a:p>
            <a:endParaRPr lang="en-IE" sz="2000" dirty="0" smtClean="0"/>
          </a:p>
          <a:p>
            <a:r>
              <a:rPr lang="en-IE" sz="2000" dirty="0" smtClean="0"/>
              <a:t>System Operation in the Context of I-SEM</a:t>
            </a:r>
          </a:p>
          <a:p>
            <a:endParaRPr lang="en-IE" sz="2000" dirty="0" smtClean="0"/>
          </a:p>
          <a:p>
            <a:r>
              <a:rPr lang="en-IE" sz="2000" dirty="0" smtClean="0"/>
              <a:t>The next asynchronous challenge </a:t>
            </a:r>
          </a:p>
          <a:p>
            <a:endParaRPr lang="en-IE" sz="2000" dirty="0" smtClean="0"/>
          </a:p>
          <a:p>
            <a:r>
              <a:rPr lang="en-IE" sz="2000" dirty="0" smtClean="0"/>
              <a:t>Innovation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2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Business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 smtClean="0"/>
              <a:t>Continued business change and adaptability</a:t>
            </a:r>
          </a:p>
          <a:p>
            <a:endParaRPr lang="en-IE" sz="2000" dirty="0" smtClean="0"/>
          </a:p>
          <a:p>
            <a:r>
              <a:rPr lang="en-IE" sz="2000" dirty="0" smtClean="0"/>
              <a:t>Management </a:t>
            </a:r>
            <a:r>
              <a:rPr lang="en-IE" sz="2000" dirty="0"/>
              <a:t>of </a:t>
            </a:r>
            <a:r>
              <a:rPr lang="en-IE" sz="2000" dirty="0" smtClean="0"/>
              <a:t>risk within that change process</a:t>
            </a:r>
            <a:endParaRPr lang="en-GB" sz="2000" dirty="0"/>
          </a:p>
          <a:p>
            <a:endParaRPr lang="en-IE" sz="2000" dirty="0" smtClean="0"/>
          </a:p>
          <a:p>
            <a:r>
              <a:rPr lang="en-IE" sz="2000" dirty="0" smtClean="0"/>
              <a:t>Regulatory framework appropriate for the business</a:t>
            </a:r>
            <a:endParaRPr lang="en-GB" sz="2000" dirty="0"/>
          </a:p>
          <a:p>
            <a:endParaRPr lang="en-GB" sz="2000" dirty="0" smtClean="0"/>
          </a:p>
          <a:p>
            <a:r>
              <a:rPr lang="en-IE" sz="2000" dirty="0" smtClean="0"/>
              <a:t>Continued efficiencies/ synergies</a:t>
            </a:r>
            <a:endParaRPr lang="en-GB" sz="2000" dirty="0"/>
          </a:p>
          <a:p>
            <a:endParaRPr lang="en-IE" sz="2000" dirty="0" smtClean="0"/>
          </a:p>
          <a:p>
            <a:r>
              <a:rPr lang="en-IE" sz="2000" dirty="0" smtClean="0"/>
              <a:t>Cyber </a:t>
            </a:r>
            <a:r>
              <a:rPr lang="en-IE" sz="2000" dirty="0"/>
              <a:t>security</a:t>
            </a:r>
            <a:endParaRPr lang="en-GB" sz="2000" dirty="0"/>
          </a:p>
          <a:p>
            <a:endParaRPr lang="en-IE" sz="2000" dirty="0" smtClean="0"/>
          </a:p>
          <a:p>
            <a:r>
              <a:rPr lang="en-IE" sz="2000" dirty="0" smtClean="0"/>
              <a:t>Innovation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417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IE" dirty="0" smtClean="0"/>
              <a:t>Discussion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741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17041"/>
            <a:ext cx="6505575" cy="565150"/>
          </a:xfrm>
        </p:spPr>
        <p:txBody>
          <a:bodyPr/>
          <a:lstStyle/>
          <a:p>
            <a:r>
              <a:rPr lang="en-GB" sz="2800" dirty="0" smtClean="0"/>
              <a:t>Session 4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55576" y="1556792"/>
            <a:ext cx="7416824" cy="38884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Next TSO price control: effective outcomes; scope of issues for approach and SECG; and</a:t>
            </a:r>
            <a:r>
              <a:rPr lang="en-GB" sz="3200" dirty="0" smtClean="0">
                <a:solidFill>
                  <a:prstClr val="black"/>
                </a:solidFill>
              </a:rPr>
              <a:t> timetable 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05575" cy="565150"/>
          </a:xfrm>
        </p:spPr>
        <p:txBody>
          <a:bodyPr/>
          <a:lstStyle/>
          <a:p>
            <a:r>
              <a:rPr lang="en-GB" sz="2800" dirty="0" smtClean="0"/>
              <a:t>Session 1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55576" y="1556792"/>
            <a:ext cx="7416824" cy="38884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Stakeholder Expert Challenge Group (SECG) context and role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87127"/>
            <a:ext cx="6625084" cy="565150"/>
          </a:xfrm>
        </p:spPr>
        <p:txBody>
          <a:bodyPr/>
          <a:lstStyle/>
          <a:p>
            <a:r>
              <a:rPr lang="en-GB" dirty="0" smtClean="0"/>
              <a:t>Key outcomes for effective price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12" y="1302438"/>
            <a:ext cx="8542660" cy="4749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Confidence that </a:t>
            </a:r>
            <a:r>
              <a:rPr lang="en-GB" sz="2200" b="1" dirty="0" smtClean="0"/>
              <a:t>costs recovered are reasonable</a:t>
            </a:r>
          </a:p>
          <a:p>
            <a:pPr marL="457200" indent="-457200">
              <a:buFont typeface="+mj-lt"/>
              <a:buAutoNum type="arabicPeriod"/>
            </a:pPr>
            <a:endParaRPr lang="en-GB" sz="2200" b="1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Confidence that the TSO is providing </a:t>
            </a:r>
            <a:r>
              <a:rPr lang="en-GB" sz="2200" b="1" dirty="0" smtClean="0"/>
              <a:t>high-quality service and performance </a:t>
            </a:r>
            <a:r>
              <a:rPr lang="en-GB" sz="2200" dirty="0" smtClean="0"/>
              <a:t>which improves over time 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Confidence that the framework provides TSO investors with a </a:t>
            </a:r>
            <a:r>
              <a:rPr lang="en-GB" sz="2200" b="1" dirty="0" smtClean="0"/>
              <a:t>fair package of remuneration and risk</a:t>
            </a:r>
          </a:p>
          <a:p>
            <a:pPr marL="457200" indent="-457200">
              <a:buFont typeface="+mj-lt"/>
              <a:buAutoNum type="arabicPeriod"/>
            </a:pPr>
            <a:endParaRPr lang="en-GB" sz="2200" b="1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Confidence that </a:t>
            </a:r>
            <a:r>
              <a:rPr lang="en-GB" sz="2200" b="1" dirty="0" smtClean="0"/>
              <a:t>what</a:t>
            </a:r>
            <a:r>
              <a:rPr lang="en-GB" sz="2200" dirty="0" smtClean="0"/>
              <a:t> </a:t>
            </a:r>
            <a:r>
              <a:rPr lang="en-GB" sz="2200" b="1" dirty="0" smtClean="0"/>
              <a:t>TSO does meets customer expectations and is aligned with system wide interests</a:t>
            </a:r>
          </a:p>
          <a:p>
            <a:pPr marL="457200" indent="-457200">
              <a:buFont typeface="+mj-lt"/>
              <a:buAutoNum type="arabicPeriod"/>
            </a:pPr>
            <a:endParaRPr lang="en-GB" sz="2200" b="1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Greater </a:t>
            </a:r>
            <a:r>
              <a:rPr lang="en-GB" sz="2200" b="1" dirty="0" smtClean="0"/>
              <a:t>transparency on TSO service and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93" y="260648"/>
            <a:ext cx="6505575" cy="565150"/>
          </a:xfrm>
        </p:spPr>
        <p:txBody>
          <a:bodyPr/>
          <a:lstStyle/>
          <a:p>
            <a:r>
              <a:rPr lang="en-GB" dirty="0" smtClean="0"/>
              <a:t>Guiding framework &amp; process design principles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91540"/>
              </p:ext>
            </p:extLst>
          </p:nvPr>
        </p:nvGraphicFramePr>
        <p:xfrm>
          <a:off x="121593" y="1412776"/>
          <a:ext cx="8838830" cy="4631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7898"/>
                <a:gridCol w="6920932"/>
              </a:tblGrid>
              <a:tr h="770384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Transparency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 smtClean="0">
                          <a:solidFill>
                            <a:schemeClr val="bg1"/>
                          </a:solidFill>
                        </a:rPr>
                        <a:t>Heightened visibility</a:t>
                      </a:r>
                      <a:r>
                        <a:rPr lang="en-GB" sz="1800" b="0" baseline="0" dirty="0" smtClean="0">
                          <a:solidFill>
                            <a:schemeClr val="bg1"/>
                          </a:solidFill>
                        </a:rPr>
                        <a:t> and clarity of TSO services and costs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baseline="0" dirty="0" smtClean="0">
                          <a:solidFill>
                            <a:schemeClr val="bg1"/>
                          </a:solidFill>
                        </a:rPr>
                        <a:t>Explore opportunity for further transparency of UR processes and deliverables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557936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Certainty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and consistency 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</a:rPr>
                        <a:t>Credible</a:t>
                      </a:r>
                      <a:r>
                        <a:rPr lang="en-GB" sz="1800" b="0" kern="1200" baseline="0" dirty="0" smtClean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</a:rPr>
                        <a:t>coherent price control package which is tailored to the TSO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</a:rPr>
                        <a:t>Builds on 2015-2020 framework,</a:t>
                      </a:r>
                      <a:r>
                        <a:rPr lang="en-GB" sz="1800" b="0" kern="1200" baseline="0" dirty="0" smtClean="0">
                          <a:solidFill>
                            <a:schemeClr val="bg1"/>
                          </a:solidFill>
                        </a:rPr>
                        <a:t> with well targeted adaptation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baseline="0" dirty="0" smtClean="0">
                          <a:solidFill>
                            <a:schemeClr val="bg1"/>
                          </a:solidFill>
                        </a:rPr>
                        <a:t>Predictable price control framework which can act as a platform for further development </a:t>
                      </a:r>
                      <a:endParaRPr lang="en-GB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960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</a:rPr>
                        <a:t>Proportionality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baseline="0" dirty="0" smtClean="0">
                          <a:solidFill>
                            <a:schemeClr val="bg1"/>
                          </a:solidFill>
                        </a:rPr>
                        <a:t>Consider insights from other regulators, whilst being proportionate and focusing on what is achievable and effective </a:t>
                      </a:r>
                      <a:endParaRPr lang="en-GB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230477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Accountability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 smtClean="0">
                          <a:solidFill>
                            <a:schemeClr val="bg1"/>
                          </a:solidFill>
                        </a:rPr>
                        <a:t>Confidence</a:t>
                      </a:r>
                      <a:r>
                        <a:rPr lang="en-GB" sz="1800" b="0" baseline="0" dirty="0" smtClean="0">
                          <a:solidFill>
                            <a:schemeClr val="bg1"/>
                          </a:solidFill>
                        </a:rPr>
                        <a:t> that SONI and UR and decisions are well justified and subject to appropriate level of scrutiny</a:t>
                      </a:r>
                      <a:endParaRPr lang="en-GB" sz="18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 smtClean="0">
                          <a:solidFill>
                            <a:schemeClr val="bg1"/>
                          </a:solidFill>
                        </a:rPr>
                        <a:t>Effective</a:t>
                      </a:r>
                      <a:r>
                        <a:rPr lang="en-GB" sz="1800" b="0" baseline="0" dirty="0" smtClean="0">
                          <a:solidFill>
                            <a:schemeClr val="bg1"/>
                          </a:solidFill>
                        </a:rPr>
                        <a:t> and meaningful stakeholder engagement supported by positive working relationships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 smtClean="0">
                          <a:solidFill>
                            <a:schemeClr val="bg1"/>
                          </a:solidFill>
                        </a:rPr>
                        <a:t>No delays in UR formal determination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IE" dirty="0" smtClean="0"/>
              <a:t>The Price Control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13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re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47" y="4328128"/>
            <a:ext cx="1139573" cy="129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ow energy light bul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47" y="1105490"/>
            <a:ext cx="1139573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592544" y="1448658"/>
            <a:ext cx="4315147" cy="3873358"/>
            <a:chOff x="4592544" y="1448658"/>
            <a:chExt cx="4315147" cy="3873358"/>
          </a:xfrm>
        </p:grpSpPr>
        <p:graphicFrame>
          <p:nvGraphicFramePr>
            <p:cNvPr id="8" name="Diagram 7"/>
            <p:cNvGraphicFramePr/>
            <p:nvPr>
              <p:extLst/>
            </p:nvPr>
          </p:nvGraphicFramePr>
          <p:xfrm>
            <a:off x="4592544" y="1448658"/>
            <a:ext cx="4315147" cy="38733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564" y="2383604"/>
              <a:ext cx="937559" cy="94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SONI Provides for Customers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0210" y="1208088"/>
            <a:ext cx="4294713" cy="468927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r>
              <a:rPr lang="en-US" sz="3200" dirty="0" smtClean="0"/>
              <a:t>Cost</a:t>
            </a:r>
          </a:p>
          <a:p>
            <a:pPr lvl="1"/>
            <a:r>
              <a:rPr lang="en-US" sz="2800" dirty="0" smtClean="0"/>
              <a:t>SONI’s </a:t>
            </a:r>
            <a:r>
              <a:rPr lang="en-US" sz="2800" dirty="0"/>
              <a:t>internal costs are approx.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% of annual bill for domestic customers</a:t>
            </a:r>
          </a:p>
          <a:p>
            <a:pPr lvl="1"/>
            <a:r>
              <a:rPr lang="en-US" sz="2800" dirty="0" smtClean="0"/>
              <a:t>SONI influences up to </a:t>
            </a:r>
            <a:r>
              <a:rPr lang="en-US" sz="2800" dirty="0" smtClean="0">
                <a:solidFill>
                  <a:srgbClr val="FF0000"/>
                </a:solidFill>
              </a:rPr>
              <a:t>60</a:t>
            </a:r>
            <a:r>
              <a:rPr lang="en-US" sz="2800" dirty="0" smtClean="0"/>
              <a:t>% of the cost to end users</a:t>
            </a:r>
          </a:p>
          <a:p>
            <a:endParaRPr lang="en-IE" sz="3200" dirty="0"/>
          </a:p>
          <a:p>
            <a:r>
              <a:rPr lang="en-US" sz="3200" dirty="0" smtClean="0"/>
              <a:t>Quality</a:t>
            </a:r>
          </a:p>
          <a:p>
            <a:pPr lvl="1"/>
            <a:r>
              <a:rPr lang="en-US" sz="2800" dirty="0" smtClean="0"/>
              <a:t>ensures </a:t>
            </a:r>
            <a:r>
              <a:rPr lang="en-US" sz="2800" dirty="0"/>
              <a:t>reliability of supply on par with Tokyo and Taiwan; and</a:t>
            </a:r>
          </a:p>
          <a:p>
            <a:pPr lvl="1"/>
            <a:r>
              <a:rPr lang="en-US" sz="2800" dirty="0"/>
              <a:t>maintains quality of electricity on par with the US and Germany.</a:t>
            </a:r>
          </a:p>
          <a:p>
            <a:endParaRPr lang="en-IE" sz="3200" dirty="0" smtClean="0"/>
          </a:p>
          <a:p>
            <a:r>
              <a:rPr lang="en-IE" sz="3200" dirty="0" smtClean="0"/>
              <a:t>Environment</a:t>
            </a:r>
          </a:p>
          <a:p>
            <a:pPr lvl="1"/>
            <a:r>
              <a:rPr lang="en-IE" sz="2800" dirty="0" smtClean="0"/>
              <a:t>SONI has safely incorporated world leading amounts of wind generation </a:t>
            </a:r>
            <a:endParaRPr lang="en-GB" sz="2800" dirty="0"/>
          </a:p>
        </p:txBody>
      </p:sp>
      <p:pic>
        <p:nvPicPr>
          <p:cNvPr id="14" name="Picture 2" descr="C:\Users\friedel_s\AppData\Local\Microsoft\Windows\Temporary Internet Files\Content.IE5\DD5D2ZHI\SONI_2015_Colou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04" y="2857216"/>
            <a:ext cx="1707843" cy="8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What This Price Control Needs to Achieve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3200" y="1390649"/>
            <a:ext cx="8755063" cy="408446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/>
              <a:t>A strong TSO for NI to 2025 and beyond</a:t>
            </a: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Provision </a:t>
            </a:r>
            <a:r>
              <a:rPr lang="en-IE" dirty="0"/>
              <a:t>of </a:t>
            </a:r>
            <a:r>
              <a:rPr lang="en-IE" dirty="0" smtClean="0"/>
              <a:t>efficient </a:t>
            </a:r>
            <a:r>
              <a:rPr lang="en-IE" dirty="0"/>
              <a:t>levels of revenues to enable key outputs/ outcomes to be achieved</a:t>
            </a: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/>
              <a:t>Framework which handles and is capable of dealing with uncertainty</a:t>
            </a: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/>
              <a:t>A financeable regulatory framework</a:t>
            </a: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Appropriate </a:t>
            </a:r>
            <a:r>
              <a:rPr lang="en-IE" dirty="0"/>
              <a:t>incentives and incentive frameworks</a:t>
            </a: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/>
              <a:t>Frameworks for the next </a:t>
            </a:r>
            <a:r>
              <a:rPr lang="en-IE" dirty="0" smtClean="0"/>
              <a:t>evolution of the industry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/>
              <a:t>Continued power system evolution </a:t>
            </a:r>
            <a:endParaRPr lang="en-IE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/>
              <a:t>C</a:t>
            </a:r>
            <a:r>
              <a:rPr lang="en-IE" dirty="0" smtClean="0"/>
              <a:t>ontestable </a:t>
            </a:r>
            <a:r>
              <a:rPr lang="en-IE" dirty="0"/>
              <a:t>N</a:t>
            </a:r>
            <a:r>
              <a:rPr lang="en-IE" dirty="0" smtClean="0"/>
              <a:t>etworks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0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11" y="260648"/>
            <a:ext cx="6505575" cy="565150"/>
          </a:xfrm>
        </p:spPr>
        <p:txBody>
          <a:bodyPr/>
          <a:lstStyle/>
          <a:p>
            <a:r>
              <a:rPr lang="en-GB" sz="2600" dirty="0" smtClean="0"/>
              <a:t>How we will prioritise areas with SECG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73" y="984364"/>
            <a:ext cx="8712968" cy="4320481"/>
          </a:xfrm>
        </p:spPr>
        <p:txBody>
          <a:bodyPr/>
          <a:lstStyle/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bg2"/>
                </a:solidFill>
              </a:rPr>
              <a:t>Context </a:t>
            </a:r>
            <a:r>
              <a:rPr lang="en-GB" dirty="0">
                <a:solidFill>
                  <a:schemeClr val="bg2"/>
                </a:solidFill>
              </a:rPr>
              <a:t>and background </a:t>
            </a:r>
            <a:endParaRPr lang="en-GB" dirty="0" smtClean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accent4"/>
                </a:solidFill>
              </a:rPr>
              <a:t>The role and services of the TSO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accent4"/>
                </a:solidFill>
              </a:rPr>
              <a:t>Scope</a:t>
            </a:r>
            <a:r>
              <a:rPr lang="en-GB" dirty="0"/>
              <a:t>, </a:t>
            </a:r>
            <a:r>
              <a:rPr lang="en-GB" dirty="0">
                <a:solidFill>
                  <a:schemeClr val="bg2"/>
                </a:solidFill>
              </a:rPr>
              <a:t>form and duration of TSO control </a:t>
            </a: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of framework to achieve good outcomes </a:t>
            </a: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of uncertainty mechanisms to manage risk </a:t>
            </a:r>
            <a:endParaRPr lang="en-GB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Approach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to cost assessment </a:t>
            </a: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rgbClr val="FFC000"/>
                </a:solidFill>
              </a:rPr>
              <a:t>Approach </a:t>
            </a:r>
            <a:r>
              <a:rPr lang="en-GB" dirty="0">
                <a:solidFill>
                  <a:srgbClr val="FFC000"/>
                </a:solidFill>
              </a:rPr>
              <a:t>to remuneration of financing costs </a:t>
            </a:r>
            <a:endParaRPr lang="en-GB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rgbClr val="FFC000"/>
                </a:solidFill>
              </a:rPr>
              <a:t>Approach </a:t>
            </a:r>
            <a:r>
              <a:rPr lang="en-GB" dirty="0">
                <a:solidFill>
                  <a:srgbClr val="FFC000"/>
                </a:solidFill>
              </a:rPr>
              <a:t>to financeability assessment </a:t>
            </a:r>
            <a:endParaRPr lang="en-GB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accent4"/>
                </a:solidFill>
              </a:rPr>
              <a:t>Business plan expectations,assurance,assessment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Price control review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7561950" y="5164432"/>
            <a:ext cx="1440062" cy="1080120"/>
          </a:xfrm>
          <a:prstGeom prst="roundRect">
            <a:avLst>
              <a:gd name="adj" fmla="val 2114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Minded to consultation position 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  <a:p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Nov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SECG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554571" y="1261666"/>
            <a:ext cx="1411475" cy="1080120"/>
            <a:chOff x="352213" y="5229200"/>
            <a:chExt cx="1411475" cy="1080120"/>
          </a:xfrm>
        </p:grpSpPr>
        <p:sp>
          <p:nvSpPr>
            <p:cNvPr id="6" name="Rounded Rectangle 5"/>
            <p:cNvSpPr/>
            <p:nvPr/>
          </p:nvSpPr>
          <p:spPr>
            <a:xfrm>
              <a:off x="352213" y="5229200"/>
              <a:ext cx="1411475" cy="108012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556" y="5517233"/>
              <a:ext cx="936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Sep SECG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8623" y="3867751"/>
            <a:ext cx="1381878" cy="1083756"/>
            <a:chOff x="3905158" y="5229200"/>
            <a:chExt cx="1295028" cy="1083756"/>
          </a:xfrm>
        </p:grpSpPr>
        <p:sp>
          <p:nvSpPr>
            <p:cNvPr id="5" name="Rounded Rectangle 4"/>
            <p:cNvSpPr/>
            <p:nvPr/>
          </p:nvSpPr>
          <p:spPr>
            <a:xfrm>
              <a:off x="3905158" y="5229200"/>
              <a:ext cx="1295028" cy="108012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44564" y="5358849"/>
              <a:ext cx="1135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Detailed discussion</a:t>
              </a:r>
            </a:p>
            <a:p>
              <a:r>
                <a:rPr lang="en-GB" sz="1400" dirty="0" smtClean="0">
                  <a:solidFill>
                    <a:schemeClr val="bg1"/>
                  </a:solidFill>
                </a:rPr>
                <a:t>Oct &amp; Nov SECG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4571" y="2585939"/>
            <a:ext cx="1394945" cy="1080120"/>
            <a:chOff x="2082706" y="5229200"/>
            <a:chExt cx="1394945" cy="1080120"/>
          </a:xfrm>
        </p:grpSpPr>
        <p:sp>
          <p:nvSpPr>
            <p:cNvPr id="7" name="Rounded Rectangle 6"/>
            <p:cNvSpPr/>
            <p:nvPr/>
          </p:nvSpPr>
          <p:spPr>
            <a:xfrm>
              <a:off x="2082706" y="5229200"/>
              <a:ext cx="1385930" cy="108012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35513" y="5313457"/>
              <a:ext cx="12421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Lighter discussion </a:t>
              </a:r>
            </a:p>
            <a:p>
              <a:r>
                <a:rPr lang="en-GB" sz="1400" dirty="0" smtClean="0">
                  <a:solidFill>
                    <a:schemeClr val="bg1"/>
                  </a:solidFill>
                </a:rPr>
                <a:t>Oct &amp; </a:t>
              </a:r>
              <a:r>
                <a:rPr lang="en-GB" sz="1400" dirty="0">
                  <a:solidFill>
                    <a:schemeClr val="bg1"/>
                  </a:solidFill>
                </a:rPr>
                <a:t>N</a:t>
              </a:r>
              <a:r>
                <a:rPr lang="en-GB" sz="1400" dirty="0" smtClean="0">
                  <a:solidFill>
                    <a:schemeClr val="bg1"/>
                  </a:solidFill>
                </a:rPr>
                <a:t>ov SECG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5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505575" cy="565150"/>
          </a:xfrm>
        </p:spPr>
        <p:txBody>
          <a:bodyPr/>
          <a:lstStyle/>
          <a:p>
            <a:r>
              <a:rPr lang="en-GB" dirty="0" smtClean="0"/>
              <a:t>Understanding roles, services and scope with SECG can add value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31" y="1192025"/>
            <a:ext cx="9036495" cy="5305648"/>
          </a:xfrm>
        </p:spPr>
        <p:txBody>
          <a:bodyPr/>
          <a:lstStyle/>
          <a:p>
            <a:r>
              <a:rPr lang="en-GB" sz="2200" dirty="0" smtClean="0"/>
              <a:t>Create stronger narrative within price control of what is expected from TSO as a service provider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Support work on price control framework, remuneration and risks work</a:t>
            </a:r>
          </a:p>
          <a:p>
            <a:endParaRPr lang="en-GB" sz="2200" dirty="0"/>
          </a:p>
          <a:p>
            <a:r>
              <a:rPr lang="en-GB" sz="2200" dirty="0" smtClean="0"/>
              <a:t>Inform potential for assessing and benchmark TSO performance &amp; explore where promoting “good behaviour” may be appropriate</a:t>
            </a:r>
          </a:p>
          <a:p>
            <a:endParaRPr lang="en-GB" sz="2200" dirty="0"/>
          </a:p>
          <a:p>
            <a:r>
              <a:rPr lang="en-GB" sz="2200" dirty="0" smtClean="0"/>
              <a:t>Test and refine certain aspects of TSO role and potentially identify where competitive constraints may be feasible and add value</a:t>
            </a:r>
          </a:p>
          <a:p>
            <a:endParaRPr lang="en-GB" sz="2200" dirty="0"/>
          </a:p>
          <a:p>
            <a:r>
              <a:rPr lang="en-GB" sz="2200" dirty="0" smtClean="0"/>
              <a:t>Clarify price control boundaries and link between costs and services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58" y="260648"/>
            <a:ext cx="6505575" cy="565150"/>
          </a:xfrm>
        </p:spPr>
        <p:txBody>
          <a:bodyPr/>
          <a:lstStyle/>
          <a:p>
            <a:r>
              <a:rPr lang="en-GB" dirty="0" smtClean="0"/>
              <a:t>Greater focus on business plan expectations, assurance</a:t>
            </a:r>
            <a:r>
              <a:rPr lang="en-GB" dirty="0"/>
              <a:t> </a:t>
            </a:r>
            <a:r>
              <a:rPr lang="en-GB" dirty="0" smtClean="0"/>
              <a:t>&amp;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58" y="1484784"/>
            <a:ext cx="8928992" cy="4657551"/>
          </a:xfrm>
        </p:spPr>
        <p:txBody>
          <a:bodyPr/>
          <a:lstStyle/>
          <a:p>
            <a:r>
              <a:rPr lang="en-GB" sz="2200" dirty="0"/>
              <a:t>H</a:t>
            </a:r>
            <a:r>
              <a:rPr lang="en-GB" sz="2200" dirty="0" smtClean="0"/>
              <a:t>igh consumer interest with relatively less focus to date </a:t>
            </a:r>
          </a:p>
          <a:p>
            <a:endParaRPr lang="en-GB" sz="2200" dirty="0"/>
          </a:p>
          <a:p>
            <a:r>
              <a:rPr lang="en-GB" sz="2200" dirty="0" smtClean="0"/>
              <a:t>Regulatory precedent suggests focus can improve outcomes</a:t>
            </a:r>
          </a:p>
          <a:p>
            <a:endParaRPr lang="en-GB" sz="2200" dirty="0"/>
          </a:p>
          <a:p>
            <a:r>
              <a:rPr lang="en-GB" sz="2200" dirty="0" smtClean="0"/>
              <a:t>We will explore adaptability of UR precedent along with examples from other regulators</a:t>
            </a:r>
          </a:p>
          <a:p>
            <a:endParaRPr lang="en-GB" sz="2200" dirty="0"/>
          </a:p>
          <a:p>
            <a:r>
              <a:rPr lang="en-GB" sz="2200" dirty="0" smtClean="0"/>
              <a:t>We are considering value of business plan scorecard approach with incentives; </a:t>
            </a:r>
            <a:r>
              <a:rPr lang="en-GB" sz="2200" dirty="0"/>
              <a:t> </a:t>
            </a:r>
            <a:r>
              <a:rPr lang="en-GB" sz="2200" dirty="0" smtClean="0"/>
              <a:t>transparency measures;  and stronger governance assurance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" y="239761"/>
            <a:ext cx="6804000" cy="565150"/>
          </a:xfrm>
        </p:spPr>
        <p:txBody>
          <a:bodyPr/>
          <a:lstStyle/>
          <a:p>
            <a:r>
              <a:rPr lang="en-GB" sz="2800" dirty="0" smtClean="0"/>
              <a:t>Proposed project timetable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18592" y="3068960"/>
            <a:ext cx="5760640" cy="348208"/>
            <a:chOff x="107504" y="1844825"/>
            <a:chExt cx="5760640" cy="348208"/>
          </a:xfrm>
        </p:grpSpPr>
        <p:sp>
          <p:nvSpPr>
            <p:cNvPr id="7" name="Pentagon 6"/>
            <p:cNvSpPr/>
            <p:nvPr/>
          </p:nvSpPr>
          <p:spPr>
            <a:xfrm>
              <a:off x="107504" y="1844825"/>
              <a:ext cx="3013248" cy="348208"/>
            </a:xfrm>
            <a:prstGeom prst="homePlat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hevron 7"/>
            <p:cNvSpPr/>
            <p:nvPr/>
          </p:nvSpPr>
          <p:spPr>
            <a:xfrm>
              <a:off x="2915816" y="1844825"/>
              <a:ext cx="2952328" cy="348207"/>
            </a:xfrm>
            <a:prstGeom prst="chevron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80577" y="3068959"/>
            <a:ext cx="3347355" cy="348208"/>
          </a:xfrm>
          <a:prstGeom prst="chevr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dirty="0" smtClean="0"/>
              <a:t>             </a:t>
            </a:r>
            <a:r>
              <a:rPr lang="en-GB" sz="2000" dirty="0" smtClean="0">
                <a:solidFill>
                  <a:schemeClr val="bg1"/>
                </a:solidFill>
              </a:rPr>
              <a:t>2020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304300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2018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8791" y="304300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2019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592" y="3607138"/>
            <a:ext cx="3229272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Approach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1367644" y="4125580"/>
            <a:ext cx="3564396" cy="4344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Enhanced stakeholder engagement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3347864" y="4633689"/>
            <a:ext cx="2531368" cy="594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Draft Determination</a:t>
            </a:r>
            <a:endParaRPr lang="en-GB" sz="1600" dirty="0"/>
          </a:p>
        </p:txBody>
      </p:sp>
      <p:sp>
        <p:nvSpPr>
          <p:cNvPr id="20" name="Rectangle 19"/>
          <p:cNvSpPr/>
          <p:nvPr/>
        </p:nvSpPr>
        <p:spPr>
          <a:xfrm>
            <a:off x="5940152" y="4633688"/>
            <a:ext cx="2417464" cy="5946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Final Determination &amp; Licence mod</a:t>
            </a:r>
            <a:endParaRPr lang="en-GB" sz="1600" dirty="0"/>
          </a:p>
        </p:txBody>
      </p:sp>
      <p:sp>
        <p:nvSpPr>
          <p:cNvPr id="22" name="Rectangular Callout 21"/>
          <p:cNvSpPr/>
          <p:nvPr/>
        </p:nvSpPr>
        <p:spPr>
          <a:xfrm>
            <a:off x="1295161" y="1528229"/>
            <a:ext cx="1365162" cy="864096"/>
          </a:xfrm>
          <a:prstGeom prst="wedgeRectCallout">
            <a:avLst>
              <a:gd name="adj1" fmla="val 58491"/>
              <a:gd name="adj2" fmla="val 1202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Publish approach consultation December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2926904" y="1602848"/>
            <a:ext cx="1357064" cy="734840"/>
          </a:xfrm>
          <a:prstGeom prst="wedgeRectCallout">
            <a:avLst>
              <a:gd name="adj1" fmla="val -14220"/>
              <a:gd name="adj2" fmla="val 1418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Publish approach decision February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5304507" y="5517232"/>
            <a:ext cx="1296144" cy="720080"/>
          </a:xfrm>
          <a:prstGeom prst="wedgeRectCallout">
            <a:avLst>
              <a:gd name="adj1" fmla="val -4667"/>
              <a:gd name="adj2" fmla="val -86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DD publication  end December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6500812" y="1658887"/>
            <a:ext cx="1296144" cy="720080"/>
          </a:xfrm>
          <a:prstGeom prst="wedgeRectCallout">
            <a:avLst>
              <a:gd name="adj1" fmla="val 21788"/>
              <a:gd name="adj2" fmla="val 1392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FD publication  </a:t>
            </a:r>
            <a:r>
              <a:rPr lang="en-GB" sz="1200" dirty="0">
                <a:solidFill>
                  <a:schemeClr val="tx1"/>
                </a:solidFill>
              </a:rPr>
              <a:t>end May 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7570044" y="5504830"/>
            <a:ext cx="1296144" cy="720080"/>
          </a:xfrm>
          <a:prstGeom prst="wedgeRectCallout">
            <a:avLst>
              <a:gd name="adj1" fmla="val 8560"/>
              <a:gd name="adj2" fmla="val -816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Price control starts 1</a:t>
            </a:r>
            <a:r>
              <a:rPr lang="en-GB" sz="1200" baseline="30000" dirty="0" smtClean="0">
                <a:solidFill>
                  <a:schemeClr val="tx1"/>
                </a:solidFill>
              </a:rPr>
              <a:t>st</a:t>
            </a:r>
            <a:r>
              <a:rPr lang="en-GB" sz="1200" dirty="0" smtClean="0">
                <a:solidFill>
                  <a:schemeClr val="tx1"/>
                </a:solidFill>
              </a:rPr>
              <a:t> October 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5124487" y="3531685"/>
            <a:ext cx="360040" cy="3233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367644" y="4646389"/>
            <a:ext cx="1900824" cy="420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5-Point Star 33"/>
          <p:cNvSpPr/>
          <p:nvPr/>
        </p:nvSpPr>
        <p:spPr>
          <a:xfrm>
            <a:off x="4757564" y="1773151"/>
            <a:ext cx="360040" cy="3233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851921" y="2155884"/>
            <a:ext cx="953155" cy="815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95540" y="1121087"/>
            <a:ext cx="212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Interdependency: 2015-2020 Cost reporting submission from SONI end Q1 </a:t>
            </a:r>
            <a:endParaRPr lang="en-GB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540313" y="3581173"/>
            <a:ext cx="212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Interdependency: SONI submit business plan to UR and challenge group end of July </a:t>
            </a:r>
            <a:endParaRPr lang="en-GB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64878" y="5449371"/>
            <a:ext cx="212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Interdependency: UR submit business plan templates end of February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smtClean="0"/>
              <a:t>(with approach decision)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965692" y="5066684"/>
            <a:ext cx="360040" cy="3233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/>
          <p:cNvCxnSpPr>
            <a:stCxn id="30" idx="2"/>
          </p:cNvCxnSpPr>
          <p:nvPr/>
        </p:nvCxnSpPr>
        <p:spPr>
          <a:xfrm flipH="1">
            <a:off x="4572000" y="3855049"/>
            <a:ext cx="621249" cy="184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1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332656"/>
            <a:ext cx="6505575" cy="565150"/>
          </a:xfrm>
        </p:spPr>
        <p:txBody>
          <a:bodyPr/>
          <a:lstStyle/>
          <a:p>
            <a:r>
              <a:rPr lang="en-GB" dirty="0" smtClean="0"/>
              <a:t>Q &amp;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268760"/>
            <a:ext cx="8737475" cy="4878251"/>
          </a:xfrm>
        </p:spPr>
        <p:txBody>
          <a:bodyPr/>
          <a:lstStyle/>
          <a:p>
            <a:r>
              <a:rPr lang="en-GB" sz="2200" dirty="0" smtClean="0"/>
              <a:t>Do you have comments and agree with UR:</a:t>
            </a:r>
          </a:p>
          <a:p>
            <a:endParaRPr lang="en-GB" sz="2200" dirty="0"/>
          </a:p>
          <a:p>
            <a:pPr lvl="1"/>
            <a:r>
              <a:rPr lang="en-GB" sz="2200" dirty="0" smtClean="0"/>
              <a:t>outcomes of an effective TSO price control</a:t>
            </a:r>
          </a:p>
          <a:p>
            <a:pPr marL="360362" lvl="1" indent="0">
              <a:buNone/>
            </a:pPr>
            <a:endParaRPr lang="en-GB" sz="2200" dirty="0" smtClean="0"/>
          </a:p>
          <a:p>
            <a:pPr lvl="1"/>
            <a:r>
              <a:rPr lang="en-GB" sz="2200" dirty="0" smtClean="0"/>
              <a:t>guiding principles?</a:t>
            </a:r>
          </a:p>
          <a:p>
            <a:pPr marL="360362" lvl="1" indent="0">
              <a:buNone/>
            </a:pPr>
            <a:endParaRPr lang="en-GB" sz="2200" dirty="0" smtClean="0"/>
          </a:p>
          <a:p>
            <a:pPr lvl="1"/>
            <a:r>
              <a:rPr lang="en-GB" sz="2200" dirty="0" smtClean="0"/>
              <a:t>scope of the approach and how we intend to cover issues with the SECG?</a:t>
            </a:r>
          </a:p>
          <a:p>
            <a:pPr lvl="1"/>
            <a:endParaRPr lang="en-GB" sz="2200" dirty="0"/>
          </a:p>
          <a:p>
            <a:pPr lvl="1"/>
            <a:r>
              <a:rPr lang="en-GB" sz="2200" dirty="0" smtClean="0"/>
              <a:t>project </a:t>
            </a:r>
            <a:r>
              <a:rPr lang="en-GB" sz="2200" dirty="0"/>
              <a:t>timetable</a:t>
            </a:r>
            <a:r>
              <a:rPr lang="en-GB" sz="2200" dirty="0" smtClean="0"/>
              <a:t>?</a:t>
            </a:r>
          </a:p>
          <a:p>
            <a:pPr marL="360362" lvl="1" indent="0">
              <a:buNone/>
            </a:pPr>
            <a:endParaRPr lang="en-GB" sz="2200" dirty="0"/>
          </a:p>
          <a:p>
            <a:r>
              <a:rPr lang="en-GB" sz="2200" dirty="0"/>
              <a:t>Do you have any comments on SONI’s price control </a:t>
            </a:r>
            <a:r>
              <a:rPr lang="en-GB" sz="2200" dirty="0" smtClean="0"/>
              <a:t>presentation?</a:t>
            </a:r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3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560840" cy="664599"/>
          </a:xfrm>
        </p:spPr>
        <p:txBody>
          <a:bodyPr/>
          <a:lstStyle/>
          <a:p>
            <a:r>
              <a:rPr lang="en-GB" dirty="0" smtClean="0"/>
              <a:t>Strong precedent for effective engagement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3543"/>
            <a:ext cx="8825567" cy="5040560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/>
          </a:p>
          <a:p>
            <a:r>
              <a:rPr lang="en-GB" sz="2600" dirty="0" smtClean="0"/>
              <a:t>Enhanced consultation between regulator and experts to develop and challenge aspects of its policy</a:t>
            </a:r>
          </a:p>
          <a:p>
            <a:pPr marL="0" indent="0">
              <a:buNone/>
            </a:pPr>
            <a:endParaRPr lang="en-GB" sz="2600" dirty="0" smtClean="0"/>
          </a:p>
          <a:p>
            <a:r>
              <a:rPr lang="en-GB" sz="2600" dirty="0"/>
              <a:t>Expert technical review and </a:t>
            </a:r>
            <a:r>
              <a:rPr lang="en-GB" sz="2600" dirty="0" smtClean="0"/>
              <a:t>challenge</a:t>
            </a:r>
          </a:p>
          <a:p>
            <a:pPr marL="0" indent="0">
              <a:buNone/>
            </a:pPr>
            <a:endParaRPr lang="en-GB" sz="2600" dirty="0" smtClean="0"/>
          </a:p>
          <a:p>
            <a:r>
              <a:rPr lang="en-GB" sz="2600" dirty="0" smtClean="0"/>
              <a:t>Increase business plan quality and justification</a:t>
            </a:r>
          </a:p>
          <a:p>
            <a:endParaRPr lang="en-GB" sz="2600" dirty="0"/>
          </a:p>
          <a:p>
            <a:r>
              <a:rPr lang="en-GB" sz="2600" dirty="0" smtClean="0"/>
              <a:t>Support UR assessment of the business plan</a:t>
            </a:r>
          </a:p>
          <a:p>
            <a:endParaRPr lang="en-GB" sz="28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9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350076"/>
            <a:ext cx="6505575" cy="565150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333913"/>
            <a:ext cx="8639175" cy="4749800"/>
          </a:xfrm>
        </p:spPr>
        <p:txBody>
          <a:bodyPr/>
          <a:lstStyle/>
          <a:p>
            <a:r>
              <a:rPr lang="en-GB" dirty="0" smtClean="0"/>
              <a:t>We will publish minutes (agreement markers and actions)</a:t>
            </a:r>
          </a:p>
          <a:p>
            <a:endParaRPr lang="en-GB" dirty="0"/>
          </a:p>
          <a:p>
            <a:r>
              <a:rPr lang="en-GB" dirty="0" smtClean="0"/>
              <a:t>23 October and 28 November meetings are in diaries (to take place at UR between 10am and 4pm)</a:t>
            </a:r>
          </a:p>
          <a:p>
            <a:endParaRPr lang="en-GB" dirty="0"/>
          </a:p>
          <a:p>
            <a:r>
              <a:rPr lang="en-GB" dirty="0" smtClean="0"/>
              <a:t>UR to circulate material for the 23 October SECG on 16 October.</a:t>
            </a:r>
          </a:p>
          <a:p>
            <a:endParaRPr lang="en-GB" dirty="0"/>
          </a:p>
          <a:p>
            <a:r>
              <a:rPr lang="en-GB" dirty="0" smtClean="0"/>
              <a:t>To stimulate thought between now and October meeting see some of the areas we are currently minded to discuss and supporting material in annex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00988" cy="47498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</a:t>
            </a:r>
            <a:r>
              <a:rPr lang="en-GB" sz="4400" dirty="0" smtClean="0"/>
              <a:t>Thank you for your time!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8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7" y="260648"/>
            <a:ext cx="6517407" cy="565150"/>
          </a:xfrm>
        </p:spPr>
        <p:txBody>
          <a:bodyPr/>
          <a:lstStyle/>
          <a:p>
            <a:r>
              <a:rPr lang="en-GB" sz="2600" dirty="0">
                <a:solidFill>
                  <a:prstClr val="black"/>
                </a:solidFill>
              </a:rPr>
              <a:t>SECG </a:t>
            </a:r>
            <a:r>
              <a:rPr lang="en-GB" sz="2600" dirty="0" smtClean="0">
                <a:solidFill>
                  <a:prstClr val="black"/>
                </a:solidFill>
              </a:rPr>
              <a:t>offers a diversity of perspectives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426159"/>
              </p:ext>
            </p:extLst>
          </p:nvPr>
        </p:nvGraphicFramePr>
        <p:xfrm>
          <a:off x="0" y="1340769"/>
          <a:ext cx="89644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328532" cy="565150"/>
          </a:xfrm>
        </p:spPr>
        <p:txBody>
          <a:bodyPr/>
          <a:lstStyle/>
          <a:p>
            <a:r>
              <a:rPr lang="en-GB" sz="2800" dirty="0"/>
              <a:t>H</a:t>
            </a:r>
            <a:r>
              <a:rPr lang="en-GB" sz="2800" dirty="0" smtClean="0"/>
              <a:t>ow we expect SECG to engage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6" y="1484784"/>
            <a:ext cx="9014500" cy="4896544"/>
          </a:xfrm>
        </p:spPr>
        <p:txBody>
          <a:bodyPr/>
          <a:lstStyle/>
          <a:p>
            <a:r>
              <a:rPr lang="en-GB" sz="2800" dirty="0"/>
              <a:t>N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ot a forum for SONI to develop 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and test its business plan during 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development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&amp; offer advice to SONI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Participants should be individuals as far as practicable</a:t>
            </a:r>
          </a:p>
          <a:p>
            <a:endParaRPr lang="en-GB" sz="2800" dirty="0"/>
          </a:p>
          <a:p>
            <a:r>
              <a:rPr lang="en-GB" sz="2800" dirty="0" smtClean="0"/>
              <a:t>Group is not a decision making body (rests with UR)</a:t>
            </a:r>
          </a:p>
          <a:p>
            <a:endParaRPr lang="en-GB" sz="2800" dirty="0" smtClean="0"/>
          </a:p>
          <a:p>
            <a:r>
              <a:rPr lang="en-GB" sz="2800" dirty="0" smtClean="0"/>
              <a:t>Dialogue should be constructive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7" y="251807"/>
            <a:ext cx="6409060" cy="565150"/>
          </a:xfrm>
        </p:spPr>
        <p:txBody>
          <a:bodyPr/>
          <a:lstStyle/>
          <a:p>
            <a:r>
              <a:rPr lang="en-GB" sz="2600" dirty="0" smtClean="0"/>
              <a:t>Proposed phases for engagement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313174"/>
              </p:ext>
            </p:extLst>
          </p:nvPr>
        </p:nvGraphicFramePr>
        <p:xfrm>
          <a:off x="318704" y="1008866"/>
          <a:ext cx="854266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6795" y="1257300"/>
            <a:ext cx="258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Sep 2018 to Feb 2019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2413" y="128807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End July 2019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3610" y="1289979"/>
            <a:ext cx="2471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End September 2019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5147427"/>
            <a:ext cx="2471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End September 2019 to December 2019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6937" y="5198894"/>
            <a:ext cx="2471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End December 2019</a:t>
            </a:r>
            <a:endParaRPr lang="en-GB" sz="1600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68492" y="4581128"/>
            <a:ext cx="695118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07503" y="5812288"/>
            <a:ext cx="8927661" cy="5362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We will clarify and confirm the specifics of how steps 2, 3, 4 and 5 will work during the approach phase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414908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530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896061" cy="565150"/>
          </a:xfrm>
        </p:spPr>
        <p:txBody>
          <a:bodyPr/>
          <a:lstStyle/>
          <a:p>
            <a:r>
              <a:rPr lang="en-GB" sz="2600" dirty="0" smtClean="0"/>
              <a:t>Declaring and managing interests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7806"/>
            <a:ext cx="9144000" cy="5038522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r>
              <a:rPr lang="en-GB" dirty="0" smtClean="0"/>
              <a:t>We have asked participants to declare interests and will publish these on our website </a:t>
            </a:r>
          </a:p>
          <a:p>
            <a:endParaRPr lang="en-GB" dirty="0"/>
          </a:p>
          <a:p>
            <a:r>
              <a:rPr lang="en-GB" dirty="0"/>
              <a:t>P</a:t>
            </a:r>
            <a:r>
              <a:rPr lang="en-GB" dirty="0" smtClean="0"/>
              <a:t>articipants should inform us of change in interests during the process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Participants should disclose any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previously undisclosed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interests where there may be a conflict during meetings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will take account of participants ability </a:t>
            </a:r>
            <a:r>
              <a:rPr lang="en-GB" dirty="0"/>
              <a:t>to act </a:t>
            </a:r>
            <a:r>
              <a:rPr lang="en-GB" dirty="0" smtClean="0"/>
              <a:t>independently (e.g. using participant evidence to inform our business plan assessment)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3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Custom 1">
      <a:dk1>
        <a:sysClr val="windowText" lastClr="000000"/>
      </a:dk1>
      <a:lt1>
        <a:sysClr val="window" lastClr="FFFFFF"/>
      </a:lt1>
      <a:dk2>
        <a:srgbClr val="006600"/>
      </a:dk2>
      <a:lt2>
        <a:srgbClr val="669900"/>
      </a:lt2>
      <a:accent1>
        <a:srgbClr val="99FFCC"/>
      </a:accent1>
      <a:accent2>
        <a:srgbClr val="006699"/>
      </a:accent2>
      <a:accent3>
        <a:srgbClr val="17365D"/>
      </a:accent3>
      <a:accent4>
        <a:srgbClr val="F20000"/>
      </a:accent4>
      <a:accent5>
        <a:srgbClr val="A50021"/>
      </a:accent5>
      <a:accent6>
        <a:srgbClr val="66006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6600"/>
        </a:dk2>
        <a:lt2>
          <a:srgbClr val="666666"/>
        </a:lt2>
        <a:accent1>
          <a:srgbClr val="993300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CAADAA"/>
        </a:accent5>
        <a:accent6>
          <a:srgbClr val="E7B98A"/>
        </a:accent6>
        <a:hlink>
          <a:srgbClr val="0000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FF6600"/>
        </a:dk2>
        <a:lt2>
          <a:srgbClr val="666666"/>
        </a:lt2>
        <a:accent1>
          <a:srgbClr val="993300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CAADAA"/>
        </a:accent5>
        <a:accent6>
          <a:srgbClr val="E7B98A"/>
        </a:accent6>
        <a:hlink>
          <a:srgbClr val="00000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NI - 2015 Presentation Template (Proof 6.2 - Standar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ONI - 2015 Presentation Template (Proof 6.2 - Standar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19518</TotalTime>
  <Words>2233</Words>
  <Application>Microsoft Office PowerPoint</Application>
  <PresentationFormat>On-screen Show (4:3)</PresentationFormat>
  <Paragraphs>450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MS PGothic</vt:lpstr>
      <vt:lpstr>Arial</vt:lpstr>
      <vt:lpstr>Calibri</vt:lpstr>
      <vt:lpstr>Times New Roman</vt:lpstr>
      <vt:lpstr>Presentation Template</vt:lpstr>
      <vt:lpstr>SONI - 2015 Presentation Template (Proof 6.2 - Standard)</vt:lpstr>
      <vt:lpstr>1_SONI - 2015 Presentation Template (Proof 6.2 - Standard)</vt:lpstr>
      <vt:lpstr>Office Theme</vt:lpstr>
      <vt:lpstr>1_Office Theme</vt:lpstr>
      <vt:lpstr>2_Office Theme</vt:lpstr>
      <vt:lpstr>NI TSO Price Control Stakeholder Expert Challenge Group (SECG)1 25 September 2018 </vt:lpstr>
      <vt:lpstr>Agenda</vt:lpstr>
      <vt:lpstr>UR Team</vt:lpstr>
      <vt:lpstr>Session 1</vt:lpstr>
      <vt:lpstr>Strong precedent for effective engagement </vt:lpstr>
      <vt:lpstr>SECG offers a diversity of perspectives</vt:lpstr>
      <vt:lpstr>How we expect SECG to engage</vt:lpstr>
      <vt:lpstr>Proposed phases for engagement</vt:lpstr>
      <vt:lpstr>Declaring and managing interests</vt:lpstr>
      <vt:lpstr>Confidentiality</vt:lpstr>
      <vt:lpstr>Q &amp; A</vt:lpstr>
      <vt:lpstr>Session 2</vt:lpstr>
      <vt:lpstr>UR role and objectives</vt:lpstr>
      <vt:lpstr>UR Corporate Strategy 2014-2019</vt:lpstr>
      <vt:lpstr>SONI within wider regulatory framework &amp; corporate structure</vt:lpstr>
      <vt:lpstr>Simplification of TSO price control with CMA remedies</vt:lpstr>
      <vt:lpstr>We are reviewing SONI governance and cost reporting</vt:lpstr>
      <vt:lpstr>Q &amp; A</vt:lpstr>
      <vt:lpstr>PowerPoint Presentation</vt:lpstr>
      <vt:lpstr>Price Control Introduction</vt:lpstr>
      <vt:lpstr>PowerPoint Presentation</vt:lpstr>
      <vt:lpstr>Overview of SONI TSO Functions</vt:lpstr>
      <vt:lpstr>Connecting Customers to the Transmission Network</vt:lpstr>
      <vt:lpstr>Planning the Transmission Network</vt:lpstr>
      <vt:lpstr>Network Projects</vt:lpstr>
      <vt:lpstr>Ensuring the Secure Operation of the System</vt:lpstr>
      <vt:lpstr>Real Time System Operation </vt:lpstr>
      <vt:lpstr>Corporate Functions</vt:lpstr>
      <vt:lpstr>What SONI TSO Does NOT Do</vt:lpstr>
      <vt:lpstr>PowerPoint Presentation</vt:lpstr>
      <vt:lpstr>Current Developments</vt:lpstr>
      <vt:lpstr>Key Facts</vt:lpstr>
      <vt:lpstr>PowerPoint Presentation</vt:lpstr>
      <vt:lpstr>challenges</vt:lpstr>
      <vt:lpstr>Political, Policy and Legislative Challenges</vt:lpstr>
      <vt:lpstr>System Operation Challenges</vt:lpstr>
      <vt:lpstr>Business Challenges</vt:lpstr>
      <vt:lpstr>PowerPoint Presentation</vt:lpstr>
      <vt:lpstr>Session 4</vt:lpstr>
      <vt:lpstr>Key outcomes for effective price control</vt:lpstr>
      <vt:lpstr>Guiding framework &amp; process design principles</vt:lpstr>
      <vt:lpstr>PowerPoint Presentation</vt:lpstr>
      <vt:lpstr>What SONI Provides for Customers</vt:lpstr>
      <vt:lpstr>What This Price Control Needs to Achieve</vt:lpstr>
      <vt:lpstr>How we will prioritise areas with SECG</vt:lpstr>
      <vt:lpstr>Understanding roles, services and scope with SECG can add value</vt:lpstr>
      <vt:lpstr>Greater focus on business plan expectations, assurance &amp; assessment</vt:lpstr>
      <vt:lpstr>Proposed project timetable</vt:lpstr>
      <vt:lpstr>Q &amp; A</vt:lpstr>
      <vt:lpstr>Next steps</vt:lpstr>
      <vt:lpstr>PowerPoint Presentation</vt:lpstr>
    </vt:vector>
  </TitlesOfParts>
  <Company>NIAUR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NIRIG</dc:title>
  <dc:creator>Ciaran</dc:creator>
  <dc:description>Version 1.0.8</dc:description>
  <cp:lastModifiedBy>Ciaran MacCann</cp:lastModifiedBy>
  <cp:revision>1591</cp:revision>
  <cp:lastPrinted>2018-07-25T07:54:22Z</cp:lastPrinted>
  <dcterms:created xsi:type="dcterms:W3CDTF">2011-08-30T12:40:39Z</dcterms:created>
  <dcterms:modified xsi:type="dcterms:W3CDTF">2018-09-19T15:46:45Z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G Template">
    <vt:bool>true</vt:bool>
  </property>
  <property fmtid="{D5CDD505-2E9C-101B-9397-08002B2CF9AE}" pid="3" name="Presentation Type">
    <vt:lpwstr>BG Presentation</vt:lpwstr>
  </property>
</Properties>
</file>