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74" r:id="rId3"/>
  </p:sldMasterIdLst>
  <p:notesMasterIdLst>
    <p:notesMasterId r:id="rId11"/>
  </p:notesMasterIdLst>
  <p:handoutMasterIdLst>
    <p:handoutMasterId r:id="rId12"/>
  </p:handoutMasterIdLst>
  <p:sldIdLst>
    <p:sldId id="257" r:id="rId4"/>
    <p:sldId id="269" r:id="rId5"/>
    <p:sldId id="263" r:id="rId6"/>
    <p:sldId id="265" r:id="rId7"/>
    <p:sldId id="264" r:id="rId8"/>
    <p:sldId id="266" r:id="rId9"/>
    <p:sldId id="267" r:id="rId10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318" y="-102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4846C2-5149-48E3-BC73-E7DFE2A8332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3BA92BB-30F8-4388-B60C-D3BD98465D07}">
      <dgm:prSet phldrT="[Text]" custT="1"/>
      <dgm:spPr>
        <a:xfrm>
          <a:off x="201388" y="0"/>
          <a:ext cx="952987" cy="164809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GB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Call for Evidence 09/09/2014</a:t>
          </a:r>
          <a:endParaRPr lang="en-GB" sz="10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D3EA876-6548-486D-8D28-20E7DA2A39EC}" type="parTrans" cxnId="{B6BCDA42-9F25-4FFC-ACFD-203BE4CE9CAF}">
      <dgm:prSet/>
      <dgm:spPr/>
      <dgm:t>
        <a:bodyPr/>
        <a:lstStyle/>
        <a:p>
          <a:endParaRPr lang="en-GB"/>
        </a:p>
      </dgm:t>
    </dgm:pt>
    <dgm:pt modelId="{11A0E893-DB68-4BC7-8F09-3ED378665025}" type="sibTrans" cxnId="{B6BCDA42-9F25-4FFC-ACFD-203BE4CE9CAF}">
      <dgm:prSet/>
      <dgm:spPr/>
      <dgm:t>
        <a:bodyPr/>
        <a:lstStyle/>
        <a:p>
          <a:endParaRPr lang="en-GB"/>
        </a:p>
      </dgm:t>
    </dgm:pt>
    <dgm:pt modelId="{9C7B7D0D-493F-4207-ACE0-7879E7C32AE0}">
      <dgm:prSet phldrT="[Text]" custT="1"/>
      <dgm:spPr>
        <a:xfrm>
          <a:off x="1173097" y="2472139"/>
          <a:ext cx="898660" cy="164809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GB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Consultation Paper 02/12/2014</a:t>
          </a:r>
          <a:endParaRPr lang="en-GB" sz="10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EA61D17-44D3-4588-8458-6C50E8B7BC81}" type="parTrans" cxnId="{85116C4D-A183-49CC-BA85-C6CD4E9B9E18}">
      <dgm:prSet/>
      <dgm:spPr/>
      <dgm:t>
        <a:bodyPr/>
        <a:lstStyle/>
        <a:p>
          <a:endParaRPr lang="en-GB"/>
        </a:p>
      </dgm:t>
    </dgm:pt>
    <dgm:pt modelId="{5F17B419-2BF3-4C34-9996-91F6EB4EF55A}" type="sibTrans" cxnId="{85116C4D-A183-49CC-BA85-C6CD4E9B9E18}">
      <dgm:prSet/>
      <dgm:spPr/>
      <dgm:t>
        <a:bodyPr/>
        <a:lstStyle/>
        <a:p>
          <a:endParaRPr lang="en-GB"/>
        </a:p>
      </dgm:t>
    </dgm:pt>
    <dgm:pt modelId="{723A1D49-0F25-4CFF-A15B-1B37B0637717}">
      <dgm:prSet phldrT="[Text]" custT="1"/>
      <dgm:spPr>
        <a:xfrm>
          <a:off x="2090478" y="0"/>
          <a:ext cx="1253070" cy="164809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GB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Next Steps Paper 11/05/2015</a:t>
          </a:r>
        </a:p>
      </dgm:t>
    </dgm:pt>
    <dgm:pt modelId="{B711C14C-9A3C-46C7-85A7-DBBBDAD215E8}" type="parTrans" cxnId="{218A0BF9-92C0-48E3-B2D6-9ECFE7031CC7}">
      <dgm:prSet/>
      <dgm:spPr/>
      <dgm:t>
        <a:bodyPr/>
        <a:lstStyle/>
        <a:p>
          <a:endParaRPr lang="en-GB"/>
        </a:p>
      </dgm:t>
    </dgm:pt>
    <dgm:pt modelId="{7C28E496-B926-44E7-BB28-1CCA2F2BF64A}" type="sibTrans" cxnId="{218A0BF9-92C0-48E3-B2D6-9ECFE7031CC7}">
      <dgm:prSet/>
      <dgm:spPr/>
      <dgm:t>
        <a:bodyPr/>
        <a:lstStyle/>
        <a:p>
          <a:endParaRPr lang="en-GB"/>
        </a:p>
      </dgm:t>
    </dgm:pt>
    <dgm:pt modelId="{6EDDEC47-4B29-44DE-9B4B-E897D75B6FF6}">
      <dgm:prSet phldrT="[Text]" custT="1"/>
      <dgm:spPr>
        <a:xfrm>
          <a:off x="3362270" y="2472139"/>
          <a:ext cx="875176" cy="1648092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en-GB" sz="10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Decision Paper 31/07/2015</a:t>
          </a:r>
        </a:p>
      </dgm:t>
    </dgm:pt>
    <dgm:pt modelId="{89D9B172-5B4F-4CD2-AC8F-112C4DDE2B82}" type="parTrans" cxnId="{D1CC2278-5CB0-4C33-A8A5-29491124D339}">
      <dgm:prSet/>
      <dgm:spPr/>
      <dgm:t>
        <a:bodyPr/>
        <a:lstStyle/>
        <a:p>
          <a:endParaRPr lang="en-GB"/>
        </a:p>
      </dgm:t>
    </dgm:pt>
    <dgm:pt modelId="{A16409E5-AF2D-49FC-A6F8-48FC185DD9F5}" type="sibTrans" cxnId="{D1CC2278-5CB0-4C33-A8A5-29491124D339}">
      <dgm:prSet/>
      <dgm:spPr/>
      <dgm:t>
        <a:bodyPr/>
        <a:lstStyle/>
        <a:p>
          <a:endParaRPr lang="en-GB"/>
        </a:p>
      </dgm:t>
    </dgm:pt>
    <dgm:pt modelId="{BC7A5FA7-D56D-41EE-B909-21D7EDAF2760}" type="pres">
      <dgm:prSet presAssocID="{EF4846C2-5149-48E3-BC73-E7DFE2A8332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FEFCE37-9B5E-4BC5-BC8C-EDC44D503382}" type="pres">
      <dgm:prSet presAssocID="{EF4846C2-5149-48E3-BC73-E7DFE2A8332E}" presName="arrow" presStyleLbl="bgShp" presStyleIdx="0" presStyleCn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xfrm>
          <a:off x="0" y="1236069"/>
          <a:ext cx="4932039" cy="1648092"/>
        </a:xfrm>
        <a:prstGeom prst="notchedRightArrow">
          <a:avLst/>
        </a:prstGeom>
        <a:gradFill rotWithShape="1">
          <a:gsLst>
            <a:gs pos="0">
              <a:srgbClr val="9BBB59">
                <a:shade val="51000"/>
                <a:satMod val="130000"/>
              </a:srgbClr>
            </a:gs>
            <a:gs pos="80000">
              <a:srgbClr val="9BBB59">
                <a:shade val="93000"/>
                <a:satMod val="130000"/>
              </a:srgbClr>
            </a:gs>
            <a:gs pos="100000">
              <a:srgbClr val="9BBB59">
                <a:shade val="94000"/>
                <a:satMod val="135000"/>
              </a:srgbClr>
            </a:gs>
          </a:gsLst>
          <a:lin ang="16200000" scaled="0"/>
        </a:gradFill>
        <a:ln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endParaRPr lang="en-GB"/>
        </a:p>
      </dgm:t>
    </dgm:pt>
    <dgm:pt modelId="{7D9A26A2-20D0-4130-A75F-1B60ACEBB9E8}" type="pres">
      <dgm:prSet presAssocID="{EF4846C2-5149-48E3-BC73-E7DFE2A8332E}" presName="points" presStyleCnt="0"/>
      <dgm:spPr/>
    </dgm:pt>
    <dgm:pt modelId="{22738FCC-1297-4439-86A6-8C6A2FEBAD52}" type="pres">
      <dgm:prSet presAssocID="{73BA92BB-30F8-4388-B60C-D3BD98465D07}" presName="compositeA" presStyleCnt="0"/>
      <dgm:spPr/>
    </dgm:pt>
    <dgm:pt modelId="{55D9FA32-C06A-484F-ADEB-60A7CB2D475C}" type="pres">
      <dgm:prSet presAssocID="{73BA92BB-30F8-4388-B60C-D3BD98465D07}" presName="textA" presStyleLbl="revTx" presStyleIdx="0" presStyleCnt="4" custScaleX="28008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391EB15-DB7B-404C-ABB7-A8E0161EF00B}" type="pres">
      <dgm:prSet presAssocID="{73BA92BB-30F8-4388-B60C-D3BD98465D07}" presName="circleA" presStyleLbl="node1" presStyleIdx="0" presStyleCnt="4"/>
      <dgm:spPr>
        <a:xfrm>
          <a:off x="490673" y="1872906"/>
          <a:ext cx="374418" cy="374418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2B0C270C-59C6-4E66-A02B-FABFE6574051}" type="pres">
      <dgm:prSet presAssocID="{73BA92BB-30F8-4388-B60C-D3BD98465D07}" presName="spaceA" presStyleCnt="0"/>
      <dgm:spPr/>
    </dgm:pt>
    <dgm:pt modelId="{0C048D34-3F85-4B12-A576-D876540FF63C}" type="pres">
      <dgm:prSet presAssocID="{11A0E893-DB68-4BC7-8F09-3ED378665025}" presName="space" presStyleCnt="0"/>
      <dgm:spPr/>
    </dgm:pt>
    <dgm:pt modelId="{C459AF79-7B68-49D7-8FA0-07486B3A1B3E}" type="pres">
      <dgm:prSet presAssocID="{9C7B7D0D-493F-4207-ACE0-7879E7C32AE0}" presName="compositeB" presStyleCnt="0"/>
      <dgm:spPr/>
    </dgm:pt>
    <dgm:pt modelId="{81403A0F-2A24-498B-A66D-63D498E49A28}" type="pres">
      <dgm:prSet presAssocID="{9C7B7D0D-493F-4207-ACE0-7879E7C32AE0}" presName="textB" presStyleLbl="revTx" presStyleIdx="1" presStyleCnt="4" custScaleX="37927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A7A485-1CC8-4886-B547-9FCEB34B56E1}" type="pres">
      <dgm:prSet presAssocID="{9C7B7D0D-493F-4207-ACE0-7879E7C32AE0}" presName="circleB" presStyleLbl="node1" presStyleIdx="1" presStyleCnt="4"/>
      <dgm:spPr>
        <a:xfrm>
          <a:off x="1435218" y="1872906"/>
          <a:ext cx="374418" cy="374418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5631BAEF-F257-4668-A1BB-077C19CFB60A}" type="pres">
      <dgm:prSet presAssocID="{9C7B7D0D-493F-4207-ACE0-7879E7C32AE0}" presName="spaceB" presStyleCnt="0"/>
      <dgm:spPr/>
    </dgm:pt>
    <dgm:pt modelId="{FFFC6066-6A39-4FF6-B8D4-C5A3825EC718}" type="pres">
      <dgm:prSet presAssocID="{5F17B419-2BF3-4C34-9996-91F6EB4EF55A}" presName="space" presStyleCnt="0"/>
      <dgm:spPr/>
    </dgm:pt>
    <dgm:pt modelId="{549C6C77-F70D-4767-9D77-166B5B8BFAB9}" type="pres">
      <dgm:prSet presAssocID="{723A1D49-0F25-4CFF-A15B-1B37B0637717}" presName="compositeA" presStyleCnt="0"/>
      <dgm:spPr/>
    </dgm:pt>
    <dgm:pt modelId="{6F303241-7672-4F9B-B10E-CD091E2C361F}" type="pres">
      <dgm:prSet presAssocID="{723A1D49-0F25-4CFF-A15B-1B37B0637717}" presName="textA" presStyleLbl="revTx" presStyleIdx="2" presStyleCnt="4" custScaleX="36828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8BA026-4F75-4D25-AA65-E8D0BC8A5826}" type="pres">
      <dgm:prSet presAssocID="{723A1D49-0F25-4CFF-A15B-1B37B0637717}" presName="circleA" presStyleLbl="node1" presStyleIdx="2" presStyleCnt="4"/>
      <dgm:spPr>
        <a:xfrm>
          <a:off x="2529804" y="1872906"/>
          <a:ext cx="374418" cy="374418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23B7FFF5-705D-43F2-A4A1-61BC5535CC70}" type="pres">
      <dgm:prSet presAssocID="{723A1D49-0F25-4CFF-A15B-1B37B0637717}" presName="spaceA" presStyleCnt="0"/>
      <dgm:spPr/>
    </dgm:pt>
    <dgm:pt modelId="{9F776C22-1227-47D0-A1F1-06956C6DC27E}" type="pres">
      <dgm:prSet presAssocID="{7C28E496-B926-44E7-BB28-1CCA2F2BF64A}" presName="space" presStyleCnt="0"/>
      <dgm:spPr/>
    </dgm:pt>
    <dgm:pt modelId="{51B92F91-4479-4F99-B653-E6976B32C2EF}" type="pres">
      <dgm:prSet presAssocID="{6EDDEC47-4B29-44DE-9B4B-E897D75B6FF6}" presName="compositeB" presStyleCnt="0"/>
      <dgm:spPr/>
    </dgm:pt>
    <dgm:pt modelId="{40597FE8-F7C6-4633-8F1B-FFF02F1FB5DA}" type="pres">
      <dgm:prSet presAssocID="{6EDDEC47-4B29-44DE-9B4B-E897D75B6FF6}" presName="textB" presStyleLbl="revTx" presStyleIdx="3" presStyleCnt="4" custScaleX="25721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FC7F83-79C8-43F4-896A-E9EFA15F212D}" type="pres">
      <dgm:prSet presAssocID="{6EDDEC47-4B29-44DE-9B4B-E897D75B6FF6}" presName="circleB" presStyleLbl="node1" presStyleIdx="3" presStyleCnt="4"/>
      <dgm:spPr>
        <a:xfrm>
          <a:off x="3612649" y="1872906"/>
          <a:ext cx="374418" cy="374418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GB"/>
        </a:p>
      </dgm:t>
    </dgm:pt>
    <dgm:pt modelId="{54E5483F-BD1B-4F01-974D-D2ACFE3EC53A}" type="pres">
      <dgm:prSet presAssocID="{6EDDEC47-4B29-44DE-9B4B-E897D75B6FF6}" presName="spaceB" presStyleCnt="0"/>
      <dgm:spPr/>
    </dgm:pt>
  </dgm:ptLst>
  <dgm:cxnLst>
    <dgm:cxn modelId="{5E93279E-B9D6-4AE5-B025-AFCED7D62D24}" type="presOf" srcId="{6EDDEC47-4B29-44DE-9B4B-E897D75B6FF6}" destId="{40597FE8-F7C6-4633-8F1B-FFF02F1FB5DA}" srcOrd="0" destOrd="0" presId="urn:microsoft.com/office/officeart/2005/8/layout/hProcess11"/>
    <dgm:cxn modelId="{B6BCDA42-9F25-4FFC-ACFD-203BE4CE9CAF}" srcId="{EF4846C2-5149-48E3-BC73-E7DFE2A8332E}" destId="{73BA92BB-30F8-4388-B60C-D3BD98465D07}" srcOrd="0" destOrd="0" parTransId="{2D3EA876-6548-486D-8D28-20E7DA2A39EC}" sibTransId="{11A0E893-DB68-4BC7-8F09-3ED378665025}"/>
    <dgm:cxn modelId="{2872CB24-C2BB-458B-934D-78F19173A3FB}" type="presOf" srcId="{73BA92BB-30F8-4388-B60C-D3BD98465D07}" destId="{55D9FA32-C06A-484F-ADEB-60A7CB2D475C}" srcOrd="0" destOrd="0" presId="urn:microsoft.com/office/officeart/2005/8/layout/hProcess11"/>
    <dgm:cxn modelId="{D1CC2278-5CB0-4C33-A8A5-29491124D339}" srcId="{EF4846C2-5149-48E3-BC73-E7DFE2A8332E}" destId="{6EDDEC47-4B29-44DE-9B4B-E897D75B6FF6}" srcOrd="3" destOrd="0" parTransId="{89D9B172-5B4F-4CD2-AC8F-112C4DDE2B82}" sibTransId="{A16409E5-AF2D-49FC-A6F8-48FC185DD9F5}"/>
    <dgm:cxn modelId="{BD185112-9CD6-49BD-89EE-98B877832780}" type="presOf" srcId="{9C7B7D0D-493F-4207-ACE0-7879E7C32AE0}" destId="{81403A0F-2A24-498B-A66D-63D498E49A28}" srcOrd="0" destOrd="0" presId="urn:microsoft.com/office/officeart/2005/8/layout/hProcess11"/>
    <dgm:cxn modelId="{85116C4D-A183-49CC-BA85-C6CD4E9B9E18}" srcId="{EF4846C2-5149-48E3-BC73-E7DFE2A8332E}" destId="{9C7B7D0D-493F-4207-ACE0-7879E7C32AE0}" srcOrd="1" destOrd="0" parTransId="{AEA61D17-44D3-4588-8458-6C50E8B7BC81}" sibTransId="{5F17B419-2BF3-4C34-9996-91F6EB4EF55A}"/>
    <dgm:cxn modelId="{218A0BF9-92C0-48E3-B2D6-9ECFE7031CC7}" srcId="{EF4846C2-5149-48E3-BC73-E7DFE2A8332E}" destId="{723A1D49-0F25-4CFF-A15B-1B37B0637717}" srcOrd="2" destOrd="0" parTransId="{B711C14C-9A3C-46C7-85A7-DBBBDAD215E8}" sibTransId="{7C28E496-B926-44E7-BB28-1CCA2F2BF64A}"/>
    <dgm:cxn modelId="{269044D6-6A8C-4107-A77F-DEA6121325C9}" type="presOf" srcId="{723A1D49-0F25-4CFF-A15B-1B37B0637717}" destId="{6F303241-7672-4F9B-B10E-CD091E2C361F}" srcOrd="0" destOrd="0" presId="urn:microsoft.com/office/officeart/2005/8/layout/hProcess11"/>
    <dgm:cxn modelId="{B9E5D02F-DAB2-47C1-AC43-EA85E0FA6AAE}" type="presOf" srcId="{EF4846C2-5149-48E3-BC73-E7DFE2A8332E}" destId="{BC7A5FA7-D56D-41EE-B909-21D7EDAF2760}" srcOrd="0" destOrd="0" presId="urn:microsoft.com/office/officeart/2005/8/layout/hProcess11"/>
    <dgm:cxn modelId="{4D351F13-7C82-4D0E-ABB3-98AAAA7302AB}" type="presParOf" srcId="{BC7A5FA7-D56D-41EE-B909-21D7EDAF2760}" destId="{3FEFCE37-9B5E-4BC5-BC8C-EDC44D503382}" srcOrd="0" destOrd="0" presId="urn:microsoft.com/office/officeart/2005/8/layout/hProcess11"/>
    <dgm:cxn modelId="{42E6A963-AB8F-49EB-AAC7-E2E75F48AEFC}" type="presParOf" srcId="{BC7A5FA7-D56D-41EE-B909-21D7EDAF2760}" destId="{7D9A26A2-20D0-4130-A75F-1B60ACEBB9E8}" srcOrd="1" destOrd="0" presId="urn:microsoft.com/office/officeart/2005/8/layout/hProcess11"/>
    <dgm:cxn modelId="{17A56CE9-85EB-43E6-9D03-883DDB21FF7D}" type="presParOf" srcId="{7D9A26A2-20D0-4130-A75F-1B60ACEBB9E8}" destId="{22738FCC-1297-4439-86A6-8C6A2FEBAD52}" srcOrd="0" destOrd="0" presId="urn:microsoft.com/office/officeart/2005/8/layout/hProcess11"/>
    <dgm:cxn modelId="{F0D9B0A6-EEFB-4FCD-8253-03E4C35DE90D}" type="presParOf" srcId="{22738FCC-1297-4439-86A6-8C6A2FEBAD52}" destId="{55D9FA32-C06A-484F-ADEB-60A7CB2D475C}" srcOrd="0" destOrd="0" presId="urn:microsoft.com/office/officeart/2005/8/layout/hProcess11"/>
    <dgm:cxn modelId="{8CFC0CB5-1E03-46C0-84F7-F5F2846E9333}" type="presParOf" srcId="{22738FCC-1297-4439-86A6-8C6A2FEBAD52}" destId="{1391EB15-DB7B-404C-ABB7-A8E0161EF00B}" srcOrd="1" destOrd="0" presId="urn:microsoft.com/office/officeart/2005/8/layout/hProcess11"/>
    <dgm:cxn modelId="{EC7B5C3A-0C34-40D1-B0F6-B55410E7420C}" type="presParOf" srcId="{22738FCC-1297-4439-86A6-8C6A2FEBAD52}" destId="{2B0C270C-59C6-4E66-A02B-FABFE6574051}" srcOrd="2" destOrd="0" presId="urn:microsoft.com/office/officeart/2005/8/layout/hProcess11"/>
    <dgm:cxn modelId="{FE77C7E6-7D87-48BB-AF84-8CE97D2ABC76}" type="presParOf" srcId="{7D9A26A2-20D0-4130-A75F-1B60ACEBB9E8}" destId="{0C048D34-3F85-4B12-A576-D876540FF63C}" srcOrd="1" destOrd="0" presId="urn:microsoft.com/office/officeart/2005/8/layout/hProcess11"/>
    <dgm:cxn modelId="{CF382598-5DEB-416F-8973-4D75BB0EC6AB}" type="presParOf" srcId="{7D9A26A2-20D0-4130-A75F-1B60ACEBB9E8}" destId="{C459AF79-7B68-49D7-8FA0-07486B3A1B3E}" srcOrd="2" destOrd="0" presId="urn:microsoft.com/office/officeart/2005/8/layout/hProcess11"/>
    <dgm:cxn modelId="{0D4B2446-C83A-4C41-AF5A-3CFBDC97F165}" type="presParOf" srcId="{C459AF79-7B68-49D7-8FA0-07486B3A1B3E}" destId="{81403A0F-2A24-498B-A66D-63D498E49A28}" srcOrd="0" destOrd="0" presId="urn:microsoft.com/office/officeart/2005/8/layout/hProcess11"/>
    <dgm:cxn modelId="{3A75CBBB-DDE4-4811-87A0-6ADAF5DD3FA5}" type="presParOf" srcId="{C459AF79-7B68-49D7-8FA0-07486B3A1B3E}" destId="{61A7A485-1CC8-4886-B547-9FCEB34B56E1}" srcOrd="1" destOrd="0" presId="urn:microsoft.com/office/officeart/2005/8/layout/hProcess11"/>
    <dgm:cxn modelId="{47D73879-4F75-4C3E-B1A6-045F755DC33E}" type="presParOf" srcId="{C459AF79-7B68-49D7-8FA0-07486B3A1B3E}" destId="{5631BAEF-F257-4668-A1BB-077C19CFB60A}" srcOrd="2" destOrd="0" presId="urn:microsoft.com/office/officeart/2005/8/layout/hProcess11"/>
    <dgm:cxn modelId="{FCB08607-C82F-4C34-A37F-9A2BBB1559CA}" type="presParOf" srcId="{7D9A26A2-20D0-4130-A75F-1B60ACEBB9E8}" destId="{FFFC6066-6A39-4FF6-B8D4-C5A3825EC718}" srcOrd="3" destOrd="0" presId="urn:microsoft.com/office/officeart/2005/8/layout/hProcess11"/>
    <dgm:cxn modelId="{B71543CD-B640-41DC-B77D-6197D245E99D}" type="presParOf" srcId="{7D9A26A2-20D0-4130-A75F-1B60ACEBB9E8}" destId="{549C6C77-F70D-4767-9D77-166B5B8BFAB9}" srcOrd="4" destOrd="0" presId="urn:microsoft.com/office/officeart/2005/8/layout/hProcess11"/>
    <dgm:cxn modelId="{424B5AC9-F1DA-4125-B3F0-A4DA0549DDD1}" type="presParOf" srcId="{549C6C77-F70D-4767-9D77-166B5B8BFAB9}" destId="{6F303241-7672-4F9B-B10E-CD091E2C361F}" srcOrd="0" destOrd="0" presId="urn:microsoft.com/office/officeart/2005/8/layout/hProcess11"/>
    <dgm:cxn modelId="{E82AFDA7-9EF8-4E17-B454-5628BD36BCC7}" type="presParOf" srcId="{549C6C77-F70D-4767-9D77-166B5B8BFAB9}" destId="{DB8BA026-4F75-4D25-AA65-E8D0BC8A5826}" srcOrd="1" destOrd="0" presId="urn:microsoft.com/office/officeart/2005/8/layout/hProcess11"/>
    <dgm:cxn modelId="{EB2FC3A6-1BF1-4B8F-9871-BD8F7FF23CCE}" type="presParOf" srcId="{549C6C77-F70D-4767-9D77-166B5B8BFAB9}" destId="{23B7FFF5-705D-43F2-A4A1-61BC5535CC70}" srcOrd="2" destOrd="0" presId="urn:microsoft.com/office/officeart/2005/8/layout/hProcess11"/>
    <dgm:cxn modelId="{3E889A09-3207-4726-914B-3C09FB387CE0}" type="presParOf" srcId="{7D9A26A2-20D0-4130-A75F-1B60ACEBB9E8}" destId="{9F776C22-1227-47D0-A1F1-06956C6DC27E}" srcOrd="5" destOrd="0" presId="urn:microsoft.com/office/officeart/2005/8/layout/hProcess11"/>
    <dgm:cxn modelId="{AAF81AB9-F8F9-4520-B9C4-C45739ACFD80}" type="presParOf" srcId="{7D9A26A2-20D0-4130-A75F-1B60ACEBB9E8}" destId="{51B92F91-4479-4F99-B653-E6976B32C2EF}" srcOrd="6" destOrd="0" presId="urn:microsoft.com/office/officeart/2005/8/layout/hProcess11"/>
    <dgm:cxn modelId="{0149B5CF-4935-434F-99D5-9EC3FC88D79C}" type="presParOf" srcId="{51B92F91-4479-4F99-B653-E6976B32C2EF}" destId="{40597FE8-F7C6-4633-8F1B-FFF02F1FB5DA}" srcOrd="0" destOrd="0" presId="urn:microsoft.com/office/officeart/2005/8/layout/hProcess11"/>
    <dgm:cxn modelId="{EFDFFCC7-D849-4C80-9C16-339EC1F01BFE}" type="presParOf" srcId="{51B92F91-4479-4F99-B653-E6976B32C2EF}" destId="{F6FC7F83-79C8-43F4-896A-E9EFA15F212D}" srcOrd="1" destOrd="0" presId="urn:microsoft.com/office/officeart/2005/8/layout/hProcess11"/>
    <dgm:cxn modelId="{B4966D7D-C844-44FB-B16B-36988B1663FC}" type="presParOf" srcId="{51B92F91-4479-4F99-B653-E6976B32C2EF}" destId="{54E5483F-BD1B-4F01-974D-D2ACFE3EC53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4A2491-5EF5-4418-B99E-4C1C9D4BA109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68F41E0E-9E9F-4DEE-B4B1-50C3A112C91F}">
      <dgm:prSet phldrT="[Text]" custT="1"/>
      <dgm:spPr/>
      <dgm:t>
        <a:bodyPr/>
        <a:lstStyle/>
        <a:p>
          <a:r>
            <a:rPr lang="en-GB" sz="3200" dirty="0" smtClean="0"/>
            <a:t>Pre 1</a:t>
          </a:r>
          <a:r>
            <a:rPr lang="en-GB" sz="3200" baseline="30000" dirty="0" smtClean="0"/>
            <a:t>st</a:t>
          </a:r>
          <a:r>
            <a:rPr lang="en-GB" sz="3200" dirty="0" smtClean="0"/>
            <a:t> Oct 2012- 60/40 Pricing Policy</a:t>
          </a:r>
          <a:endParaRPr lang="en-GB" sz="3200" dirty="0"/>
        </a:p>
      </dgm:t>
    </dgm:pt>
    <dgm:pt modelId="{472BA017-481B-4F9B-B564-5E3E498C456C}" type="parTrans" cxnId="{ECC52EF5-4252-4F65-BBB6-2892E741CD12}">
      <dgm:prSet/>
      <dgm:spPr/>
      <dgm:t>
        <a:bodyPr/>
        <a:lstStyle/>
        <a:p>
          <a:endParaRPr lang="en-GB"/>
        </a:p>
      </dgm:t>
    </dgm:pt>
    <dgm:pt modelId="{DAA6BF68-CED8-4A9D-9410-20B7AF195DC6}" type="sibTrans" cxnId="{ECC52EF5-4252-4F65-BBB6-2892E741CD12}">
      <dgm:prSet/>
      <dgm:spPr/>
      <dgm:t>
        <a:bodyPr/>
        <a:lstStyle/>
        <a:p>
          <a:endParaRPr lang="en-GB"/>
        </a:p>
      </dgm:t>
    </dgm:pt>
    <dgm:pt modelId="{D171E1F1-A184-446D-AB0F-1D9360575616}">
      <dgm:prSet phldrT="[Text]" custT="1"/>
      <dgm:spPr/>
      <dgm:t>
        <a:bodyPr/>
        <a:lstStyle/>
        <a:p>
          <a:r>
            <a:rPr lang="en-GB" sz="3200" dirty="0" smtClean="0"/>
            <a:t>Post 1</a:t>
          </a:r>
          <a:r>
            <a:rPr lang="en-GB" sz="3200" baseline="30000" dirty="0" smtClean="0"/>
            <a:t>st</a:t>
          </a:r>
          <a:r>
            <a:rPr lang="en-GB" sz="3200" dirty="0" smtClean="0"/>
            <a:t> Oct 2012-100% of </a:t>
          </a:r>
          <a:r>
            <a:rPr lang="en-GB" sz="3200" smtClean="0"/>
            <a:t>connection quotation estimate</a:t>
          </a:r>
          <a:endParaRPr lang="en-GB" sz="3200" dirty="0"/>
        </a:p>
      </dgm:t>
    </dgm:pt>
    <dgm:pt modelId="{4ED3D45D-FA31-4391-AE9E-C8014749CF4A}" type="parTrans" cxnId="{6C9E0A96-B904-4950-AFA8-80BA0A60367E}">
      <dgm:prSet/>
      <dgm:spPr/>
      <dgm:t>
        <a:bodyPr/>
        <a:lstStyle/>
        <a:p>
          <a:endParaRPr lang="en-GB"/>
        </a:p>
      </dgm:t>
    </dgm:pt>
    <dgm:pt modelId="{493966D6-EB9C-43A3-85A7-EC5EF2BEB575}" type="sibTrans" cxnId="{6C9E0A96-B904-4950-AFA8-80BA0A60367E}">
      <dgm:prSet/>
      <dgm:spPr/>
      <dgm:t>
        <a:bodyPr/>
        <a:lstStyle/>
        <a:p>
          <a:endParaRPr lang="en-GB"/>
        </a:p>
      </dgm:t>
    </dgm:pt>
    <dgm:pt modelId="{3C3BDF57-A8E2-4BD4-8F2C-BFF9E33A82F3}">
      <dgm:prSet phldrT="[Text]" custT="1"/>
      <dgm:spPr/>
      <dgm:t>
        <a:bodyPr/>
        <a:lstStyle/>
        <a:p>
          <a:r>
            <a:rPr lang="en-GB" sz="3200" dirty="0" smtClean="0"/>
            <a:t>Future-Phased rollout of contestability </a:t>
          </a:r>
          <a:endParaRPr lang="en-GB" sz="3200" dirty="0"/>
        </a:p>
      </dgm:t>
    </dgm:pt>
    <dgm:pt modelId="{7CAF5479-E3F7-49BF-A586-A01ACABA1940}" type="parTrans" cxnId="{743DDD3F-14C2-40CB-8BF2-A3FA7D7AEA2E}">
      <dgm:prSet/>
      <dgm:spPr/>
      <dgm:t>
        <a:bodyPr/>
        <a:lstStyle/>
        <a:p>
          <a:endParaRPr lang="en-GB"/>
        </a:p>
      </dgm:t>
    </dgm:pt>
    <dgm:pt modelId="{DDFC96F3-0E20-4BD4-9748-E7AE1EEC8DB1}" type="sibTrans" cxnId="{743DDD3F-14C2-40CB-8BF2-A3FA7D7AEA2E}">
      <dgm:prSet/>
      <dgm:spPr/>
      <dgm:t>
        <a:bodyPr/>
        <a:lstStyle/>
        <a:p>
          <a:endParaRPr lang="en-GB"/>
        </a:p>
      </dgm:t>
    </dgm:pt>
    <dgm:pt modelId="{5734882E-D6EA-4187-BA93-E885F90C3024}" type="pres">
      <dgm:prSet presAssocID="{3B4A2491-5EF5-4418-B99E-4C1C9D4BA10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D929998-9306-45AF-91AA-46852C9DA4DF}" type="pres">
      <dgm:prSet presAssocID="{68F41E0E-9E9F-4DEE-B4B1-50C3A112C91F}" presName="parentLin" presStyleCnt="0"/>
      <dgm:spPr/>
    </dgm:pt>
    <dgm:pt modelId="{99444006-0950-4A92-B916-1DAB37581EDE}" type="pres">
      <dgm:prSet presAssocID="{68F41E0E-9E9F-4DEE-B4B1-50C3A112C91F}" presName="parentLeftMargin" presStyleLbl="node1" presStyleIdx="0" presStyleCnt="3"/>
      <dgm:spPr/>
      <dgm:t>
        <a:bodyPr/>
        <a:lstStyle/>
        <a:p>
          <a:endParaRPr lang="en-GB"/>
        </a:p>
      </dgm:t>
    </dgm:pt>
    <dgm:pt modelId="{36872671-99A4-4CBA-B997-952CADD27180}" type="pres">
      <dgm:prSet presAssocID="{68F41E0E-9E9F-4DEE-B4B1-50C3A112C91F}" presName="parentText" presStyleLbl="node1" presStyleIdx="0" presStyleCnt="3" custScaleX="11152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CCF9D1-741D-457B-BE6B-D1B79B4A92D8}" type="pres">
      <dgm:prSet presAssocID="{68F41E0E-9E9F-4DEE-B4B1-50C3A112C91F}" presName="negativeSpace" presStyleCnt="0"/>
      <dgm:spPr/>
    </dgm:pt>
    <dgm:pt modelId="{B4DEB9E7-D59D-49D6-8859-2F280A2135FB}" type="pres">
      <dgm:prSet presAssocID="{68F41E0E-9E9F-4DEE-B4B1-50C3A112C91F}" presName="childText" presStyleLbl="conFgAcc1" presStyleIdx="0" presStyleCnt="3">
        <dgm:presLayoutVars>
          <dgm:bulletEnabled val="1"/>
        </dgm:presLayoutVars>
      </dgm:prSet>
      <dgm:spPr/>
    </dgm:pt>
    <dgm:pt modelId="{843FE883-1E84-4ABB-AF99-0D3426C9AA2E}" type="pres">
      <dgm:prSet presAssocID="{DAA6BF68-CED8-4A9D-9410-20B7AF195DC6}" presName="spaceBetweenRectangles" presStyleCnt="0"/>
      <dgm:spPr/>
    </dgm:pt>
    <dgm:pt modelId="{7C4B1D77-8330-4D6B-952A-162182EB33E6}" type="pres">
      <dgm:prSet presAssocID="{D171E1F1-A184-446D-AB0F-1D9360575616}" presName="parentLin" presStyleCnt="0"/>
      <dgm:spPr/>
    </dgm:pt>
    <dgm:pt modelId="{878DB1E2-2A05-42D8-9017-02C67FC49656}" type="pres">
      <dgm:prSet presAssocID="{D171E1F1-A184-446D-AB0F-1D9360575616}" presName="parentLeftMargin" presStyleLbl="node1" presStyleIdx="0" presStyleCnt="3"/>
      <dgm:spPr/>
      <dgm:t>
        <a:bodyPr/>
        <a:lstStyle/>
        <a:p>
          <a:endParaRPr lang="en-GB"/>
        </a:p>
      </dgm:t>
    </dgm:pt>
    <dgm:pt modelId="{A22411D4-3DD4-4A56-8AF2-99240106E331}" type="pres">
      <dgm:prSet presAssocID="{D171E1F1-A184-446D-AB0F-1D9360575616}" presName="parentText" presStyleLbl="node1" presStyleIdx="1" presStyleCnt="3" custScaleX="11152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60C4AD1-6D70-430B-A1E8-F36F64D27355}" type="pres">
      <dgm:prSet presAssocID="{D171E1F1-A184-446D-AB0F-1D9360575616}" presName="negativeSpace" presStyleCnt="0"/>
      <dgm:spPr/>
    </dgm:pt>
    <dgm:pt modelId="{2E1AECFA-C9F3-4CF7-8D7D-AE3874E6E256}" type="pres">
      <dgm:prSet presAssocID="{D171E1F1-A184-446D-AB0F-1D9360575616}" presName="childText" presStyleLbl="conFgAcc1" presStyleIdx="1" presStyleCnt="3">
        <dgm:presLayoutVars>
          <dgm:bulletEnabled val="1"/>
        </dgm:presLayoutVars>
      </dgm:prSet>
      <dgm:spPr/>
    </dgm:pt>
    <dgm:pt modelId="{00895C44-AD40-4F6A-AF71-10EA9F27EFA7}" type="pres">
      <dgm:prSet presAssocID="{493966D6-EB9C-43A3-85A7-EC5EF2BEB575}" presName="spaceBetweenRectangles" presStyleCnt="0"/>
      <dgm:spPr/>
    </dgm:pt>
    <dgm:pt modelId="{A14D793E-983C-4957-8029-0E3E79C672AF}" type="pres">
      <dgm:prSet presAssocID="{3C3BDF57-A8E2-4BD4-8F2C-BFF9E33A82F3}" presName="parentLin" presStyleCnt="0"/>
      <dgm:spPr/>
    </dgm:pt>
    <dgm:pt modelId="{43141180-A1D2-40C2-9722-E1B436ACDC8F}" type="pres">
      <dgm:prSet presAssocID="{3C3BDF57-A8E2-4BD4-8F2C-BFF9E33A82F3}" presName="parentLeftMargin" presStyleLbl="node1" presStyleIdx="1" presStyleCnt="3"/>
      <dgm:spPr/>
      <dgm:t>
        <a:bodyPr/>
        <a:lstStyle/>
        <a:p>
          <a:endParaRPr lang="en-GB"/>
        </a:p>
      </dgm:t>
    </dgm:pt>
    <dgm:pt modelId="{18986DC4-9A3E-4C3E-B752-77E191E3169C}" type="pres">
      <dgm:prSet presAssocID="{3C3BDF57-A8E2-4BD4-8F2C-BFF9E33A82F3}" presName="parentText" presStyleLbl="node1" presStyleIdx="2" presStyleCnt="3" custScaleX="11152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AF0C94-9E92-4389-BF14-6D53071440C0}" type="pres">
      <dgm:prSet presAssocID="{3C3BDF57-A8E2-4BD4-8F2C-BFF9E33A82F3}" presName="negativeSpace" presStyleCnt="0"/>
      <dgm:spPr/>
    </dgm:pt>
    <dgm:pt modelId="{BF6B0A0F-6858-42B2-BA1A-EBE648E0AF6D}" type="pres">
      <dgm:prSet presAssocID="{3C3BDF57-A8E2-4BD4-8F2C-BFF9E33A82F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B4F5AF8-39C8-4A3C-B551-73C94B1DD173}" type="presOf" srcId="{D171E1F1-A184-446D-AB0F-1D9360575616}" destId="{878DB1E2-2A05-42D8-9017-02C67FC49656}" srcOrd="0" destOrd="0" presId="urn:microsoft.com/office/officeart/2005/8/layout/list1"/>
    <dgm:cxn modelId="{743DDD3F-14C2-40CB-8BF2-A3FA7D7AEA2E}" srcId="{3B4A2491-5EF5-4418-B99E-4C1C9D4BA109}" destId="{3C3BDF57-A8E2-4BD4-8F2C-BFF9E33A82F3}" srcOrd="2" destOrd="0" parTransId="{7CAF5479-E3F7-49BF-A586-A01ACABA1940}" sibTransId="{DDFC96F3-0E20-4BD4-9748-E7AE1EEC8DB1}"/>
    <dgm:cxn modelId="{83F73690-827F-4113-9FC2-6390B05EAABC}" type="presOf" srcId="{D171E1F1-A184-446D-AB0F-1D9360575616}" destId="{A22411D4-3DD4-4A56-8AF2-99240106E331}" srcOrd="1" destOrd="0" presId="urn:microsoft.com/office/officeart/2005/8/layout/list1"/>
    <dgm:cxn modelId="{E8324BC3-B479-4064-B7B5-A4F3854F9752}" type="presOf" srcId="{68F41E0E-9E9F-4DEE-B4B1-50C3A112C91F}" destId="{99444006-0950-4A92-B916-1DAB37581EDE}" srcOrd="0" destOrd="0" presId="urn:microsoft.com/office/officeart/2005/8/layout/list1"/>
    <dgm:cxn modelId="{29956831-D380-4F1E-9CCB-81EE222EB590}" type="presOf" srcId="{3C3BDF57-A8E2-4BD4-8F2C-BFF9E33A82F3}" destId="{18986DC4-9A3E-4C3E-B752-77E191E3169C}" srcOrd="1" destOrd="0" presId="urn:microsoft.com/office/officeart/2005/8/layout/list1"/>
    <dgm:cxn modelId="{6C9E0A96-B904-4950-AFA8-80BA0A60367E}" srcId="{3B4A2491-5EF5-4418-B99E-4C1C9D4BA109}" destId="{D171E1F1-A184-446D-AB0F-1D9360575616}" srcOrd="1" destOrd="0" parTransId="{4ED3D45D-FA31-4391-AE9E-C8014749CF4A}" sibTransId="{493966D6-EB9C-43A3-85A7-EC5EF2BEB575}"/>
    <dgm:cxn modelId="{1D633842-13CC-4D2C-9944-7D9AED098638}" type="presOf" srcId="{3B4A2491-5EF5-4418-B99E-4C1C9D4BA109}" destId="{5734882E-D6EA-4187-BA93-E885F90C3024}" srcOrd="0" destOrd="0" presId="urn:microsoft.com/office/officeart/2005/8/layout/list1"/>
    <dgm:cxn modelId="{EA0E448B-A60A-4B3F-B4F5-1F8968210485}" type="presOf" srcId="{3C3BDF57-A8E2-4BD4-8F2C-BFF9E33A82F3}" destId="{43141180-A1D2-40C2-9722-E1B436ACDC8F}" srcOrd="0" destOrd="0" presId="urn:microsoft.com/office/officeart/2005/8/layout/list1"/>
    <dgm:cxn modelId="{ADB55C6C-4A10-46E6-A170-43F32664046B}" type="presOf" srcId="{68F41E0E-9E9F-4DEE-B4B1-50C3A112C91F}" destId="{36872671-99A4-4CBA-B997-952CADD27180}" srcOrd="1" destOrd="0" presId="urn:microsoft.com/office/officeart/2005/8/layout/list1"/>
    <dgm:cxn modelId="{ECC52EF5-4252-4F65-BBB6-2892E741CD12}" srcId="{3B4A2491-5EF5-4418-B99E-4C1C9D4BA109}" destId="{68F41E0E-9E9F-4DEE-B4B1-50C3A112C91F}" srcOrd="0" destOrd="0" parTransId="{472BA017-481B-4F9B-B564-5E3E498C456C}" sibTransId="{DAA6BF68-CED8-4A9D-9410-20B7AF195DC6}"/>
    <dgm:cxn modelId="{988400ED-13DA-4E84-9943-CDE7313EF5E0}" type="presParOf" srcId="{5734882E-D6EA-4187-BA93-E885F90C3024}" destId="{FD929998-9306-45AF-91AA-46852C9DA4DF}" srcOrd="0" destOrd="0" presId="urn:microsoft.com/office/officeart/2005/8/layout/list1"/>
    <dgm:cxn modelId="{64960A41-3D94-4414-8EB3-D1181338DFAE}" type="presParOf" srcId="{FD929998-9306-45AF-91AA-46852C9DA4DF}" destId="{99444006-0950-4A92-B916-1DAB37581EDE}" srcOrd="0" destOrd="0" presId="urn:microsoft.com/office/officeart/2005/8/layout/list1"/>
    <dgm:cxn modelId="{12E9C120-23FF-414C-82A7-6166711748A5}" type="presParOf" srcId="{FD929998-9306-45AF-91AA-46852C9DA4DF}" destId="{36872671-99A4-4CBA-B997-952CADD27180}" srcOrd="1" destOrd="0" presId="urn:microsoft.com/office/officeart/2005/8/layout/list1"/>
    <dgm:cxn modelId="{32A00BBD-62B3-42E4-802B-01186287A0C9}" type="presParOf" srcId="{5734882E-D6EA-4187-BA93-E885F90C3024}" destId="{88CCF9D1-741D-457B-BE6B-D1B79B4A92D8}" srcOrd="1" destOrd="0" presId="urn:microsoft.com/office/officeart/2005/8/layout/list1"/>
    <dgm:cxn modelId="{E85A6652-1736-4F97-8413-17EFE8280423}" type="presParOf" srcId="{5734882E-D6EA-4187-BA93-E885F90C3024}" destId="{B4DEB9E7-D59D-49D6-8859-2F280A2135FB}" srcOrd="2" destOrd="0" presId="urn:microsoft.com/office/officeart/2005/8/layout/list1"/>
    <dgm:cxn modelId="{41EBB283-524A-4467-83FB-D3B70F49A817}" type="presParOf" srcId="{5734882E-D6EA-4187-BA93-E885F90C3024}" destId="{843FE883-1E84-4ABB-AF99-0D3426C9AA2E}" srcOrd="3" destOrd="0" presId="urn:microsoft.com/office/officeart/2005/8/layout/list1"/>
    <dgm:cxn modelId="{8B6DE5E2-C222-4F73-837D-EFBD1C3C8A18}" type="presParOf" srcId="{5734882E-D6EA-4187-BA93-E885F90C3024}" destId="{7C4B1D77-8330-4D6B-952A-162182EB33E6}" srcOrd="4" destOrd="0" presId="urn:microsoft.com/office/officeart/2005/8/layout/list1"/>
    <dgm:cxn modelId="{06882830-CA7B-4041-A95F-8B448287D1E6}" type="presParOf" srcId="{7C4B1D77-8330-4D6B-952A-162182EB33E6}" destId="{878DB1E2-2A05-42D8-9017-02C67FC49656}" srcOrd="0" destOrd="0" presId="urn:microsoft.com/office/officeart/2005/8/layout/list1"/>
    <dgm:cxn modelId="{FED03F53-D971-4C5C-9CAC-FBFFB530C282}" type="presParOf" srcId="{7C4B1D77-8330-4D6B-952A-162182EB33E6}" destId="{A22411D4-3DD4-4A56-8AF2-99240106E331}" srcOrd="1" destOrd="0" presId="urn:microsoft.com/office/officeart/2005/8/layout/list1"/>
    <dgm:cxn modelId="{8A28D8A6-64F2-4738-A52A-97925A645982}" type="presParOf" srcId="{5734882E-D6EA-4187-BA93-E885F90C3024}" destId="{A60C4AD1-6D70-430B-A1E8-F36F64D27355}" srcOrd="5" destOrd="0" presId="urn:microsoft.com/office/officeart/2005/8/layout/list1"/>
    <dgm:cxn modelId="{09F96A26-713E-4D7D-9E43-D9D101971E7C}" type="presParOf" srcId="{5734882E-D6EA-4187-BA93-E885F90C3024}" destId="{2E1AECFA-C9F3-4CF7-8D7D-AE3874E6E256}" srcOrd="6" destOrd="0" presId="urn:microsoft.com/office/officeart/2005/8/layout/list1"/>
    <dgm:cxn modelId="{2C3C43CE-F750-4332-B3F3-A85BE42B97F9}" type="presParOf" srcId="{5734882E-D6EA-4187-BA93-E885F90C3024}" destId="{00895C44-AD40-4F6A-AF71-10EA9F27EFA7}" srcOrd="7" destOrd="0" presId="urn:microsoft.com/office/officeart/2005/8/layout/list1"/>
    <dgm:cxn modelId="{04D12A98-0B4D-416B-8458-B82F45063551}" type="presParOf" srcId="{5734882E-D6EA-4187-BA93-E885F90C3024}" destId="{A14D793E-983C-4957-8029-0E3E79C672AF}" srcOrd="8" destOrd="0" presId="urn:microsoft.com/office/officeart/2005/8/layout/list1"/>
    <dgm:cxn modelId="{33C20915-D00E-4CC9-9CBC-BEA22DC96ED8}" type="presParOf" srcId="{A14D793E-983C-4957-8029-0E3E79C672AF}" destId="{43141180-A1D2-40C2-9722-E1B436ACDC8F}" srcOrd="0" destOrd="0" presId="urn:microsoft.com/office/officeart/2005/8/layout/list1"/>
    <dgm:cxn modelId="{ABDAC82B-8F65-43EA-8222-A0C1F2DF80A8}" type="presParOf" srcId="{A14D793E-983C-4957-8029-0E3E79C672AF}" destId="{18986DC4-9A3E-4C3E-B752-77E191E3169C}" srcOrd="1" destOrd="0" presId="urn:microsoft.com/office/officeart/2005/8/layout/list1"/>
    <dgm:cxn modelId="{F3F8C655-F328-4FD9-97E1-7E7551DF2A8C}" type="presParOf" srcId="{5734882E-D6EA-4187-BA93-E885F90C3024}" destId="{C6AF0C94-9E92-4389-BF14-6D53071440C0}" srcOrd="9" destOrd="0" presId="urn:microsoft.com/office/officeart/2005/8/layout/list1"/>
    <dgm:cxn modelId="{BF1F36FE-B5F2-4F39-95B3-B53E8451DED7}" type="presParOf" srcId="{5734882E-D6EA-4187-BA93-E885F90C3024}" destId="{BF6B0A0F-6858-42B2-BA1A-EBE648E0AF6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79D4B3-868D-42DA-904F-E5517B6022FC}" type="doc">
      <dgm:prSet loTypeId="urn:microsoft.com/office/officeart/2005/8/layout/hProcess1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A7532D09-78BD-421B-94D2-2043518B9A0B}">
      <dgm:prSet phldrT="[Text]"/>
      <dgm:spPr/>
      <dgm:t>
        <a:bodyPr/>
        <a:lstStyle/>
        <a:p>
          <a:r>
            <a:rPr lang="en-GB" dirty="0" smtClean="0"/>
            <a:t>UR to confirm recommendation report </a:t>
          </a:r>
          <a:r>
            <a:rPr lang="en-GB" smtClean="0"/>
            <a:t>with NIEN and SONI</a:t>
          </a:r>
          <a:endParaRPr lang="en-GB" dirty="0"/>
        </a:p>
      </dgm:t>
    </dgm:pt>
    <dgm:pt modelId="{427A84FB-9888-4EEB-842B-F6D385F136AB}" type="parTrans" cxnId="{1BAEB1C5-1F1A-4C50-BFB2-8DF39BBEA40C}">
      <dgm:prSet/>
      <dgm:spPr/>
      <dgm:t>
        <a:bodyPr/>
        <a:lstStyle/>
        <a:p>
          <a:endParaRPr lang="en-GB"/>
        </a:p>
      </dgm:t>
    </dgm:pt>
    <dgm:pt modelId="{0F671005-B89C-451D-BA3F-9A9F2DD3F77C}" type="sibTrans" cxnId="{1BAEB1C5-1F1A-4C50-BFB2-8DF39BBEA40C}">
      <dgm:prSet/>
      <dgm:spPr/>
      <dgm:t>
        <a:bodyPr/>
        <a:lstStyle/>
        <a:p>
          <a:endParaRPr lang="en-GB"/>
        </a:p>
      </dgm:t>
    </dgm:pt>
    <dgm:pt modelId="{5B8C568F-FBDC-4ACD-882D-B32D01BB189F}">
      <dgm:prSet phldrT="[Text]"/>
      <dgm:spPr/>
      <dgm:t>
        <a:bodyPr/>
        <a:lstStyle/>
        <a:p>
          <a:r>
            <a:rPr lang="en-GB" dirty="0" smtClean="0"/>
            <a:t>Stage 1 Rollout – Contestable connections for &gt;5MW</a:t>
          </a:r>
          <a:endParaRPr lang="en-GB" dirty="0"/>
        </a:p>
      </dgm:t>
    </dgm:pt>
    <dgm:pt modelId="{A0E40F98-4F11-4B1D-8F52-9FC24AE10087}" type="parTrans" cxnId="{F86A73F7-EA71-4094-B6A9-E240421B1667}">
      <dgm:prSet/>
      <dgm:spPr/>
      <dgm:t>
        <a:bodyPr/>
        <a:lstStyle/>
        <a:p>
          <a:endParaRPr lang="en-GB"/>
        </a:p>
      </dgm:t>
    </dgm:pt>
    <dgm:pt modelId="{6C132B58-3894-4D03-93FE-69F1AE65B671}" type="sibTrans" cxnId="{F86A73F7-EA71-4094-B6A9-E240421B1667}">
      <dgm:prSet/>
      <dgm:spPr/>
      <dgm:t>
        <a:bodyPr/>
        <a:lstStyle/>
        <a:p>
          <a:endParaRPr lang="en-GB"/>
        </a:p>
      </dgm:t>
    </dgm:pt>
    <dgm:pt modelId="{F9ACCB62-A402-4656-A411-DF103ADCDBAC}">
      <dgm:prSet phldrT="[Text]"/>
      <dgm:spPr/>
      <dgm:t>
        <a:bodyPr/>
        <a:lstStyle/>
        <a:p>
          <a:r>
            <a:rPr lang="en-GB" dirty="0" smtClean="0"/>
            <a:t>Stage 2 Rollout – Contestable Connections for all connection types</a:t>
          </a:r>
          <a:endParaRPr lang="en-GB" dirty="0"/>
        </a:p>
      </dgm:t>
    </dgm:pt>
    <dgm:pt modelId="{FEAAD3F6-547B-4DA6-B03A-0545B38CCD27}" type="parTrans" cxnId="{50D1F812-EBDE-4A06-B1AE-ED62D0244558}">
      <dgm:prSet/>
      <dgm:spPr/>
      <dgm:t>
        <a:bodyPr/>
        <a:lstStyle/>
        <a:p>
          <a:endParaRPr lang="en-GB"/>
        </a:p>
      </dgm:t>
    </dgm:pt>
    <dgm:pt modelId="{C81491AE-5C93-4324-A13D-44C097B39C47}" type="sibTrans" cxnId="{50D1F812-EBDE-4A06-B1AE-ED62D0244558}">
      <dgm:prSet/>
      <dgm:spPr/>
      <dgm:t>
        <a:bodyPr/>
        <a:lstStyle/>
        <a:p>
          <a:endParaRPr lang="en-GB"/>
        </a:p>
      </dgm:t>
    </dgm:pt>
    <dgm:pt modelId="{23098C00-C9BD-4AE2-8E51-54EBEA2F6523}">
      <dgm:prSet/>
      <dgm:spPr/>
      <dgm:t>
        <a:bodyPr/>
        <a:lstStyle/>
        <a:p>
          <a:endParaRPr lang="en-GB" dirty="0"/>
        </a:p>
      </dgm:t>
    </dgm:pt>
    <dgm:pt modelId="{3A5E8C31-5A12-461E-9216-3EFE20558B70}" type="parTrans" cxnId="{D78AAEFF-6273-4456-8D0A-7A042927B0BD}">
      <dgm:prSet/>
      <dgm:spPr/>
      <dgm:t>
        <a:bodyPr/>
        <a:lstStyle/>
        <a:p>
          <a:endParaRPr lang="en-GB"/>
        </a:p>
      </dgm:t>
    </dgm:pt>
    <dgm:pt modelId="{5D0599F6-7887-43BE-ABE0-10E3FD21F489}" type="sibTrans" cxnId="{D78AAEFF-6273-4456-8D0A-7A042927B0BD}">
      <dgm:prSet/>
      <dgm:spPr/>
      <dgm:t>
        <a:bodyPr/>
        <a:lstStyle/>
        <a:p>
          <a:endParaRPr lang="en-GB"/>
        </a:p>
      </dgm:t>
    </dgm:pt>
    <dgm:pt modelId="{2FA90F5A-8BBE-462A-A487-E74C82A4D020}">
      <dgm:prSet/>
      <dgm:spPr/>
      <dgm:t>
        <a:bodyPr/>
        <a:lstStyle/>
        <a:p>
          <a:r>
            <a:rPr lang="en-GB" dirty="0" smtClean="0"/>
            <a:t>Approval of licence modifications</a:t>
          </a:r>
          <a:endParaRPr lang="en-GB" dirty="0"/>
        </a:p>
      </dgm:t>
    </dgm:pt>
    <dgm:pt modelId="{CAF50D89-8DB4-44FF-9A2F-EC2B73CDF84D}" type="sibTrans" cxnId="{9F8A7290-43DB-4C35-A485-3C819E7FC9F2}">
      <dgm:prSet/>
      <dgm:spPr/>
      <dgm:t>
        <a:bodyPr/>
        <a:lstStyle/>
        <a:p>
          <a:endParaRPr lang="en-GB"/>
        </a:p>
      </dgm:t>
    </dgm:pt>
    <dgm:pt modelId="{9739157E-5416-40F4-8237-6799ED9A8004}" type="parTrans" cxnId="{9F8A7290-43DB-4C35-A485-3C819E7FC9F2}">
      <dgm:prSet/>
      <dgm:spPr/>
      <dgm:t>
        <a:bodyPr/>
        <a:lstStyle/>
        <a:p>
          <a:endParaRPr lang="en-GB"/>
        </a:p>
      </dgm:t>
    </dgm:pt>
    <dgm:pt modelId="{7D150812-87BF-47FA-8FE5-2E6932B890E3}">
      <dgm:prSet/>
      <dgm:spPr/>
      <dgm:t>
        <a:bodyPr/>
        <a:lstStyle/>
        <a:p>
          <a:r>
            <a:rPr lang="en-GB" dirty="0" smtClean="0"/>
            <a:t>Review of competition</a:t>
          </a:r>
          <a:endParaRPr lang="en-GB" dirty="0"/>
        </a:p>
      </dgm:t>
    </dgm:pt>
    <dgm:pt modelId="{127C7535-0059-4FAF-B52D-06060A9D1244}" type="parTrans" cxnId="{6EA61078-3C7A-4B9E-B947-297F23978BEA}">
      <dgm:prSet/>
      <dgm:spPr/>
      <dgm:t>
        <a:bodyPr/>
        <a:lstStyle/>
        <a:p>
          <a:endParaRPr lang="en-GB"/>
        </a:p>
      </dgm:t>
    </dgm:pt>
    <dgm:pt modelId="{74BB4370-58BD-440B-BDEB-49AE8FE512AE}" type="sibTrans" cxnId="{6EA61078-3C7A-4B9E-B947-297F23978BEA}">
      <dgm:prSet/>
      <dgm:spPr/>
      <dgm:t>
        <a:bodyPr/>
        <a:lstStyle/>
        <a:p>
          <a:endParaRPr lang="en-GB"/>
        </a:p>
      </dgm:t>
    </dgm:pt>
    <dgm:pt modelId="{DBAE109E-C4D3-4C1E-AC08-EDE4EA77AE67}">
      <dgm:prSet/>
      <dgm:spPr/>
      <dgm:t>
        <a:bodyPr/>
        <a:lstStyle/>
        <a:p>
          <a:r>
            <a:rPr lang="en-GB" dirty="0" smtClean="0"/>
            <a:t>NIEN &amp; SONI to update guideline documents</a:t>
          </a:r>
          <a:endParaRPr lang="en-GB" dirty="0"/>
        </a:p>
      </dgm:t>
    </dgm:pt>
    <dgm:pt modelId="{8AE5B3AC-EA01-4199-A700-E8C17CF7F40C}" type="parTrans" cxnId="{4AA39FD5-5E13-415F-B59F-F1D8737D2446}">
      <dgm:prSet/>
      <dgm:spPr/>
      <dgm:t>
        <a:bodyPr/>
        <a:lstStyle/>
        <a:p>
          <a:endParaRPr lang="en-GB"/>
        </a:p>
      </dgm:t>
    </dgm:pt>
    <dgm:pt modelId="{E8CFC951-1391-48E5-A019-55F03AE34100}" type="sibTrans" cxnId="{4AA39FD5-5E13-415F-B59F-F1D8737D2446}">
      <dgm:prSet/>
      <dgm:spPr/>
      <dgm:t>
        <a:bodyPr/>
        <a:lstStyle/>
        <a:p>
          <a:endParaRPr lang="en-GB"/>
        </a:p>
      </dgm:t>
    </dgm:pt>
    <dgm:pt modelId="{AEE926F8-5CE5-417E-8BC9-7F25611ACFA7}">
      <dgm:prSet/>
      <dgm:spPr/>
      <dgm:t>
        <a:bodyPr/>
        <a:lstStyle/>
        <a:p>
          <a:r>
            <a:rPr lang="en-GB" dirty="0" smtClean="0"/>
            <a:t>Development of licence modifications</a:t>
          </a:r>
          <a:endParaRPr lang="en-GB" dirty="0"/>
        </a:p>
      </dgm:t>
    </dgm:pt>
    <dgm:pt modelId="{8E29CE03-4B5C-43A0-A831-EFC5016962D1}" type="parTrans" cxnId="{876214F0-3040-4E4B-B1AF-E15DF8E812DA}">
      <dgm:prSet/>
      <dgm:spPr/>
      <dgm:t>
        <a:bodyPr/>
        <a:lstStyle/>
        <a:p>
          <a:endParaRPr lang="en-GB"/>
        </a:p>
      </dgm:t>
    </dgm:pt>
    <dgm:pt modelId="{37AC72AD-409F-42A1-AB3A-7FC1D66DE22A}" type="sibTrans" cxnId="{876214F0-3040-4E4B-B1AF-E15DF8E812DA}">
      <dgm:prSet/>
      <dgm:spPr/>
      <dgm:t>
        <a:bodyPr/>
        <a:lstStyle/>
        <a:p>
          <a:endParaRPr lang="en-GB"/>
        </a:p>
      </dgm:t>
    </dgm:pt>
    <dgm:pt modelId="{4D777693-9E0D-419A-8CCB-9EF9D06845F1}">
      <dgm:prSet/>
      <dgm:spPr/>
      <dgm:t>
        <a:bodyPr/>
        <a:lstStyle/>
        <a:p>
          <a:r>
            <a:rPr lang="en-GB" dirty="0" smtClean="0"/>
            <a:t>Further stakeholder engagement throughout</a:t>
          </a:r>
          <a:endParaRPr lang="en-GB" dirty="0"/>
        </a:p>
      </dgm:t>
    </dgm:pt>
    <dgm:pt modelId="{C216901C-DD2E-46E1-9A88-7D849EF54D70}" type="parTrans" cxnId="{9E5D03A0-FC0D-4C2B-9E3C-A3A5C191298E}">
      <dgm:prSet/>
      <dgm:spPr/>
      <dgm:t>
        <a:bodyPr/>
        <a:lstStyle/>
        <a:p>
          <a:endParaRPr lang="en-GB"/>
        </a:p>
      </dgm:t>
    </dgm:pt>
    <dgm:pt modelId="{8504D2CF-D713-4F30-9870-0156F6AAE17C}" type="sibTrans" cxnId="{9E5D03A0-FC0D-4C2B-9E3C-A3A5C191298E}">
      <dgm:prSet/>
      <dgm:spPr/>
      <dgm:t>
        <a:bodyPr/>
        <a:lstStyle/>
        <a:p>
          <a:endParaRPr lang="en-GB"/>
        </a:p>
      </dgm:t>
    </dgm:pt>
    <dgm:pt modelId="{5564FE31-0811-4648-A169-CE57D5A645E6}" type="pres">
      <dgm:prSet presAssocID="{EE79D4B3-868D-42DA-904F-E5517B6022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13F5C5A-A4F3-4CD7-8090-1E8F7EC0F0D0}" type="pres">
      <dgm:prSet presAssocID="{EE79D4B3-868D-42DA-904F-E5517B6022FC}" presName="arrow" presStyleLbl="bgShp" presStyleIdx="0" presStyleCnt="1"/>
      <dgm:spPr/>
    </dgm:pt>
    <dgm:pt modelId="{9563F627-69AF-4FAE-90EB-9E37B07BBD0E}" type="pres">
      <dgm:prSet presAssocID="{EE79D4B3-868D-42DA-904F-E5517B6022FC}" presName="points" presStyleCnt="0"/>
      <dgm:spPr/>
    </dgm:pt>
    <dgm:pt modelId="{6E1E43B7-E618-4D46-8C70-1B8C2BFC966E}" type="pres">
      <dgm:prSet presAssocID="{A7532D09-78BD-421B-94D2-2043518B9A0B}" presName="compositeA" presStyleCnt="0"/>
      <dgm:spPr/>
    </dgm:pt>
    <dgm:pt modelId="{A0420B63-0462-49F8-856A-E9B24A7063B0}" type="pres">
      <dgm:prSet presAssocID="{A7532D09-78BD-421B-94D2-2043518B9A0B}" presName="textA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7D631B-AFE0-4468-AC0B-C02E3CB26BA0}" type="pres">
      <dgm:prSet presAssocID="{A7532D09-78BD-421B-94D2-2043518B9A0B}" presName="circleA" presStyleLbl="node1" presStyleIdx="0" presStyleCnt="8"/>
      <dgm:spPr/>
    </dgm:pt>
    <dgm:pt modelId="{B21E5D4B-737F-4787-A36D-AA120E8561BB}" type="pres">
      <dgm:prSet presAssocID="{A7532D09-78BD-421B-94D2-2043518B9A0B}" presName="spaceA" presStyleCnt="0"/>
      <dgm:spPr/>
    </dgm:pt>
    <dgm:pt modelId="{DD62730D-B82F-492B-8A99-11BF3A2D3787}" type="pres">
      <dgm:prSet presAssocID="{0F671005-B89C-451D-BA3F-9A9F2DD3F77C}" presName="space" presStyleCnt="0"/>
      <dgm:spPr/>
    </dgm:pt>
    <dgm:pt modelId="{EA735108-3CFB-4DC4-AD01-BE562F7D1B6E}" type="pres">
      <dgm:prSet presAssocID="{DBAE109E-C4D3-4C1E-AC08-EDE4EA77AE67}" presName="compositeB" presStyleCnt="0"/>
      <dgm:spPr/>
    </dgm:pt>
    <dgm:pt modelId="{98CBBF10-FF49-43EE-9317-CD53A3DEDADB}" type="pres">
      <dgm:prSet presAssocID="{DBAE109E-C4D3-4C1E-AC08-EDE4EA77AE67}" presName="textB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712AB48-FE14-434F-A27E-001CA472CD4A}" type="pres">
      <dgm:prSet presAssocID="{DBAE109E-C4D3-4C1E-AC08-EDE4EA77AE67}" presName="circleB" presStyleLbl="node1" presStyleIdx="1" presStyleCnt="8"/>
      <dgm:spPr/>
    </dgm:pt>
    <dgm:pt modelId="{589422E3-E143-4369-A1BA-5E86F506C814}" type="pres">
      <dgm:prSet presAssocID="{DBAE109E-C4D3-4C1E-AC08-EDE4EA77AE67}" presName="spaceB" presStyleCnt="0"/>
      <dgm:spPr/>
    </dgm:pt>
    <dgm:pt modelId="{B1D7E214-0DB6-4CB4-BCCD-D01BDDA9006D}" type="pres">
      <dgm:prSet presAssocID="{E8CFC951-1391-48E5-A019-55F03AE34100}" presName="space" presStyleCnt="0"/>
      <dgm:spPr/>
    </dgm:pt>
    <dgm:pt modelId="{88D2BEEA-D3EA-45A6-ADE3-067BE5348F31}" type="pres">
      <dgm:prSet presAssocID="{5B8C568F-FBDC-4ACD-882D-B32D01BB189F}" presName="compositeA" presStyleCnt="0"/>
      <dgm:spPr/>
    </dgm:pt>
    <dgm:pt modelId="{4FCE1991-1856-4D16-A210-704F5CF26901}" type="pres">
      <dgm:prSet presAssocID="{5B8C568F-FBDC-4ACD-882D-B32D01BB189F}" presName="textA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B7A42E-AD32-4AD5-8E04-5442D8F8C386}" type="pres">
      <dgm:prSet presAssocID="{5B8C568F-FBDC-4ACD-882D-B32D01BB189F}" presName="circleA" presStyleLbl="node1" presStyleIdx="2" presStyleCnt="8"/>
      <dgm:spPr/>
    </dgm:pt>
    <dgm:pt modelId="{9535D36B-6004-4DBE-924A-494E9C30FFBB}" type="pres">
      <dgm:prSet presAssocID="{5B8C568F-FBDC-4ACD-882D-B32D01BB189F}" presName="spaceA" presStyleCnt="0"/>
      <dgm:spPr/>
    </dgm:pt>
    <dgm:pt modelId="{AF0F4BF3-6F27-4AB4-BC7F-0FEB133457AF}" type="pres">
      <dgm:prSet presAssocID="{6C132B58-3894-4D03-93FE-69F1AE65B671}" presName="space" presStyleCnt="0"/>
      <dgm:spPr/>
    </dgm:pt>
    <dgm:pt modelId="{6EB2B28D-191A-4BD9-917D-9657A90BDCD8}" type="pres">
      <dgm:prSet presAssocID="{F9ACCB62-A402-4656-A411-DF103ADCDBAC}" presName="compositeB" presStyleCnt="0"/>
      <dgm:spPr/>
    </dgm:pt>
    <dgm:pt modelId="{266E2AA1-32DE-49F6-8C9C-BCF68A08B791}" type="pres">
      <dgm:prSet presAssocID="{F9ACCB62-A402-4656-A411-DF103ADCDBAC}" presName="textB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5BF265-562A-4347-BC79-589E97EBB243}" type="pres">
      <dgm:prSet presAssocID="{F9ACCB62-A402-4656-A411-DF103ADCDBAC}" presName="circleB" presStyleLbl="node1" presStyleIdx="3" presStyleCnt="8"/>
      <dgm:spPr/>
    </dgm:pt>
    <dgm:pt modelId="{A2B1662D-4CF6-447F-BAC9-C091448DB3C9}" type="pres">
      <dgm:prSet presAssocID="{F9ACCB62-A402-4656-A411-DF103ADCDBAC}" presName="spaceB" presStyleCnt="0"/>
      <dgm:spPr/>
    </dgm:pt>
    <dgm:pt modelId="{C3882366-5D15-49BF-AB60-F2805936267B}" type="pres">
      <dgm:prSet presAssocID="{C81491AE-5C93-4324-A13D-44C097B39C47}" presName="space" presStyleCnt="0"/>
      <dgm:spPr/>
    </dgm:pt>
    <dgm:pt modelId="{D9D1D91C-75F7-49F2-BAC6-7A541DAAB15C}" type="pres">
      <dgm:prSet presAssocID="{AEE926F8-5CE5-417E-8BC9-7F25611ACFA7}" presName="compositeA" presStyleCnt="0"/>
      <dgm:spPr/>
    </dgm:pt>
    <dgm:pt modelId="{0E747B84-4FC9-410C-BC65-B0CAC371E460}" type="pres">
      <dgm:prSet presAssocID="{AEE926F8-5CE5-417E-8BC9-7F25611ACFA7}" presName="textA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206836-F01F-410F-B213-D7CAC5BE9B74}" type="pres">
      <dgm:prSet presAssocID="{AEE926F8-5CE5-417E-8BC9-7F25611ACFA7}" presName="circleA" presStyleLbl="node1" presStyleIdx="4" presStyleCnt="8"/>
      <dgm:spPr/>
    </dgm:pt>
    <dgm:pt modelId="{28644580-92E1-4517-BFAD-1297BBCDDC66}" type="pres">
      <dgm:prSet presAssocID="{AEE926F8-5CE5-417E-8BC9-7F25611ACFA7}" presName="spaceA" presStyleCnt="0"/>
      <dgm:spPr/>
    </dgm:pt>
    <dgm:pt modelId="{B63B2DF9-A184-4AC0-8D66-76FAF58E6D6B}" type="pres">
      <dgm:prSet presAssocID="{37AC72AD-409F-42A1-AB3A-7FC1D66DE22A}" presName="space" presStyleCnt="0"/>
      <dgm:spPr/>
    </dgm:pt>
    <dgm:pt modelId="{7E7BADCE-EFA6-46BF-8987-3ED732943412}" type="pres">
      <dgm:prSet presAssocID="{2FA90F5A-8BBE-462A-A487-E74C82A4D020}" presName="compositeB" presStyleCnt="0"/>
      <dgm:spPr/>
    </dgm:pt>
    <dgm:pt modelId="{85D5C8DA-49F1-47BF-A1F4-35DDE4DDFAD1}" type="pres">
      <dgm:prSet presAssocID="{2FA90F5A-8BBE-462A-A487-E74C82A4D020}" presName="textB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F232F16-CD76-4C20-8A16-37524E1D8732}" type="pres">
      <dgm:prSet presAssocID="{2FA90F5A-8BBE-462A-A487-E74C82A4D020}" presName="circleB" presStyleLbl="node1" presStyleIdx="5" presStyleCnt="8"/>
      <dgm:spPr/>
    </dgm:pt>
    <dgm:pt modelId="{9096DEB6-7047-4C8C-A897-28BE684874E9}" type="pres">
      <dgm:prSet presAssocID="{2FA90F5A-8BBE-462A-A487-E74C82A4D020}" presName="spaceB" presStyleCnt="0"/>
      <dgm:spPr/>
    </dgm:pt>
    <dgm:pt modelId="{8A3BBC06-5341-425F-B1F0-E50792E50F2B}" type="pres">
      <dgm:prSet presAssocID="{CAF50D89-8DB4-44FF-9A2F-EC2B73CDF84D}" presName="space" presStyleCnt="0"/>
      <dgm:spPr/>
    </dgm:pt>
    <dgm:pt modelId="{763BE5BA-4EF1-41A6-853E-E556FDAF266E}" type="pres">
      <dgm:prSet presAssocID="{7D150812-87BF-47FA-8FE5-2E6932B890E3}" presName="compositeA" presStyleCnt="0"/>
      <dgm:spPr/>
    </dgm:pt>
    <dgm:pt modelId="{1D8A610F-E61C-47CC-9ED5-138E016ECE97}" type="pres">
      <dgm:prSet presAssocID="{7D150812-87BF-47FA-8FE5-2E6932B890E3}" presName="textA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33C6C6-946C-4879-851F-49D212D2EF6D}" type="pres">
      <dgm:prSet presAssocID="{7D150812-87BF-47FA-8FE5-2E6932B890E3}" presName="circleA" presStyleLbl="node1" presStyleIdx="6" presStyleCnt="8"/>
      <dgm:spPr/>
    </dgm:pt>
    <dgm:pt modelId="{97B6DD11-0711-48CD-81A8-B1CA604739C5}" type="pres">
      <dgm:prSet presAssocID="{7D150812-87BF-47FA-8FE5-2E6932B890E3}" presName="spaceA" presStyleCnt="0"/>
      <dgm:spPr/>
    </dgm:pt>
    <dgm:pt modelId="{4CC351A3-CE34-4B01-BFBF-38EDB739B472}" type="pres">
      <dgm:prSet presAssocID="{74BB4370-58BD-440B-BDEB-49AE8FE512AE}" presName="space" presStyleCnt="0"/>
      <dgm:spPr/>
    </dgm:pt>
    <dgm:pt modelId="{4512F84B-321F-4B2D-9DFD-D5C1856EA9A3}" type="pres">
      <dgm:prSet presAssocID="{4D777693-9E0D-419A-8CCB-9EF9D06845F1}" presName="compositeB" presStyleCnt="0"/>
      <dgm:spPr/>
    </dgm:pt>
    <dgm:pt modelId="{3A3B25B1-6471-4427-82BE-E454DADE0814}" type="pres">
      <dgm:prSet presAssocID="{4D777693-9E0D-419A-8CCB-9EF9D06845F1}" presName="textB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CC4C3BE-2E2C-4049-A393-714191A596F7}" type="pres">
      <dgm:prSet presAssocID="{4D777693-9E0D-419A-8CCB-9EF9D06845F1}" presName="circleB" presStyleLbl="node1" presStyleIdx="7" presStyleCnt="8"/>
      <dgm:spPr/>
    </dgm:pt>
    <dgm:pt modelId="{B4F95CE4-F8F4-4EAB-AEB6-7A6D8BAE1F4E}" type="pres">
      <dgm:prSet presAssocID="{4D777693-9E0D-419A-8CCB-9EF9D06845F1}" presName="spaceB" presStyleCnt="0"/>
      <dgm:spPr/>
    </dgm:pt>
  </dgm:ptLst>
  <dgm:cxnLst>
    <dgm:cxn modelId="{9E5D03A0-FC0D-4C2B-9E3C-A3A5C191298E}" srcId="{EE79D4B3-868D-42DA-904F-E5517B6022FC}" destId="{4D777693-9E0D-419A-8CCB-9EF9D06845F1}" srcOrd="7" destOrd="0" parTransId="{C216901C-DD2E-46E1-9A88-7D849EF54D70}" sibTransId="{8504D2CF-D713-4F30-9870-0156F6AAE17C}"/>
    <dgm:cxn modelId="{DDAEE878-BB34-440F-ABDB-25DA9D7EAD17}" type="presOf" srcId="{7D150812-87BF-47FA-8FE5-2E6932B890E3}" destId="{1D8A610F-E61C-47CC-9ED5-138E016ECE97}" srcOrd="0" destOrd="0" presId="urn:microsoft.com/office/officeart/2005/8/layout/hProcess11"/>
    <dgm:cxn modelId="{6D1801F5-C250-42DA-A11A-1F792666C4C8}" type="presOf" srcId="{DBAE109E-C4D3-4C1E-AC08-EDE4EA77AE67}" destId="{98CBBF10-FF49-43EE-9317-CD53A3DEDADB}" srcOrd="0" destOrd="0" presId="urn:microsoft.com/office/officeart/2005/8/layout/hProcess11"/>
    <dgm:cxn modelId="{F86A73F7-EA71-4094-B6A9-E240421B1667}" srcId="{EE79D4B3-868D-42DA-904F-E5517B6022FC}" destId="{5B8C568F-FBDC-4ACD-882D-B32D01BB189F}" srcOrd="2" destOrd="0" parTransId="{A0E40F98-4F11-4B1D-8F52-9FC24AE10087}" sibTransId="{6C132B58-3894-4D03-93FE-69F1AE65B671}"/>
    <dgm:cxn modelId="{6128253D-B9CB-43CF-82BE-46A9B7DB660C}" type="presOf" srcId="{EE79D4B3-868D-42DA-904F-E5517B6022FC}" destId="{5564FE31-0811-4648-A169-CE57D5A645E6}" srcOrd="0" destOrd="0" presId="urn:microsoft.com/office/officeart/2005/8/layout/hProcess11"/>
    <dgm:cxn modelId="{6EA61078-3C7A-4B9E-B947-297F23978BEA}" srcId="{EE79D4B3-868D-42DA-904F-E5517B6022FC}" destId="{7D150812-87BF-47FA-8FE5-2E6932B890E3}" srcOrd="6" destOrd="0" parTransId="{127C7535-0059-4FAF-B52D-06060A9D1244}" sibTransId="{74BB4370-58BD-440B-BDEB-49AE8FE512AE}"/>
    <dgm:cxn modelId="{1BAEB1C5-1F1A-4C50-BFB2-8DF39BBEA40C}" srcId="{EE79D4B3-868D-42DA-904F-E5517B6022FC}" destId="{A7532D09-78BD-421B-94D2-2043518B9A0B}" srcOrd="0" destOrd="0" parTransId="{427A84FB-9888-4EEB-842B-F6D385F136AB}" sibTransId="{0F671005-B89C-451D-BA3F-9A9F2DD3F77C}"/>
    <dgm:cxn modelId="{D7A109B2-6AFB-49DC-80E1-D27DCBA14897}" type="presOf" srcId="{4D777693-9E0D-419A-8CCB-9EF9D06845F1}" destId="{3A3B25B1-6471-4427-82BE-E454DADE0814}" srcOrd="0" destOrd="0" presId="urn:microsoft.com/office/officeart/2005/8/layout/hProcess11"/>
    <dgm:cxn modelId="{7C059883-98EE-4C55-987A-A3E68BD10E9D}" type="presOf" srcId="{A7532D09-78BD-421B-94D2-2043518B9A0B}" destId="{A0420B63-0462-49F8-856A-E9B24A7063B0}" srcOrd="0" destOrd="0" presId="urn:microsoft.com/office/officeart/2005/8/layout/hProcess11"/>
    <dgm:cxn modelId="{95FADA09-8192-4AB9-8524-916CC3194B59}" type="presOf" srcId="{AEE926F8-5CE5-417E-8BC9-7F25611ACFA7}" destId="{0E747B84-4FC9-410C-BC65-B0CAC371E460}" srcOrd="0" destOrd="0" presId="urn:microsoft.com/office/officeart/2005/8/layout/hProcess11"/>
    <dgm:cxn modelId="{D78AAEFF-6273-4456-8D0A-7A042927B0BD}" srcId="{2FA90F5A-8BBE-462A-A487-E74C82A4D020}" destId="{23098C00-C9BD-4AE2-8E51-54EBEA2F6523}" srcOrd="0" destOrd="0" parTransId="{3A5E8C31-5A12-461E-9216-3EFE20558B70}" sibTransId="{5D0599F6-7887-43BE-ABE0-10E3FD21F489}"/>
    <dgm:cxn modelId="{4AFD29FF-24C4-4951-9A61-5BDC1FBE343B}" type="presOf" srcId="{F9ACCB62-A402-4656-A411-DF103ADCDBAC}" destId="{266E2AA1-32DE-49F6-8C9C-BCF68A08B791}" srcOrd="0" destOrd="0" presId="urn:microsoft.com/office/officeart/2005/8/layout/hProcess11"/>
    <dgm:cxn modelId="{22CC0F4F-616F-4313-B30A-AF0F67FF2E68}" type="presOf" srcId="{5B8C568F-FBDC-4ACD-882D-B32D01BB189F}" destId="{4FCE1991-1856-4D16-A210-704F5CF26901}" srcOrd="0" destOrd="0" presId="urn:microsoft.com/office/officeart/2005/8/layout/hProcess11"/>
    <dgm:cxn modelId="{4AA39FD5-5E13-415F-B59F-F1D8737D2446}" srcId="{EE79D4B3-868D-42DA-904F-E5517B6022FC}" destId="{DBAE109E-C4D3-4C1E-AC08-EDE4EA77AE67}" srcOrd="1" destOrd="0" parTransId="{8AE5B3AC-EA01-4199-A700-E8C17CF7F40C}" sibTransId="{E8CFC951-1391-48E5-A019-55F03AE34100}"/>
    <dgm:cxn modelId="{50D1F812-EBDE-4A06-B1AE-ED62D0244558}" srcId="{EE79D4B3-868D-42DA-904F-E5517B6022FC}" destId="{F9ACCB62-A402-4656-A411-DF103ADCDBAC}" srcOrd="3" destOrd="0" parTransId="{FEAAD3F6-547B-4DA6-B03A-0545B38CCD27}" sibTransId="{C81491AE-5C93-4324-A13D-44C097B39C47}"/>
    <dgm:cxn modelId="{179F8E13-2026-47FD-8D86-51DDC4417128}" type="presOf" srcId="{23098C00-C9BD-4AE2-8E51-54EBEA2F6523}" destId="{85D5C8DA-49F1-47BF-A1F4-35DDE4DDFAD1}" srcOrd="0" destOrd="1" presId="urn:microsoft.com/office/officeart/2005/8/layout/hProcess11"/>
    <dgm:cxn modelId="{9F8A7290-43DB-4C35-A485-3C819E7FC9F2}" srcId="{EE79D4B3-868D-42DA-904F-E5517B6022FC}" destId="{2FA90F5A-8BBE-462A-A487-E74C82A4D020}" srcOrd="5" destOrd="0" parTransId="{9739157E-5416-40F4-8237-6799ED9A8004}" sibTransId="{CAF50D89-8DB4-44FF-9A2F-EC2B73CDF84D}"/>
    <dgm:cxn modelId="{876214F0-3040-4E4B-B1AF-E15DF8E812DA}" srcId="{EE79D4B3-868D-42DA-904F-E5517B6022FC}" destId="{AEE926F8-5CE5-417E-8BC9-7F25611ACFA7}" srcOrd="4" destOrd="0" parTransId="{8E29CE03-4B5C-43A0-A831-EFC5016962D1}" sibTransId="{37AC72AD-409F-42A1-AB3A-7FC1D66DE22A}"/>
    <dgm:cxn modelId="{CBB55A8C-F83A-45FB-A580-52F79566933D}" type="presOf" srcId="{2FA90F5A-8BBE-462A-A487-E74C82A4D020}" destId="{85D5C8DA-49F1-47BF-A1F4-35DDE4DDFAD1}" srcOrd="0" destOrd="0" presId="urn:microsoft.com/office/officeart/2005/8/layout/hProcess11"/>
    <dgm:cxn modelId="{EE60AAB2-200A-4FD4-8D5B-8FE8DDA74193}" type="presParOf" srcId="{5564FE31-0811-4648-A169-CE57D5A645E6}" destId="{E13F5C5A-A4F3-4CD7-8090-1E8F7EC0F0D0}" srcOrd="0" destOrd="0" presId="urn:microsoft.com/office/officeart/2005/8/layout/hProcess11"/>
    <dgm:cxn modelId="{49C90D8A-854E-4B50-BE94-407D497CAF89}" type="presParOf" srcId="{5564FE31-0811-4648-A169-CE57D5A645E6}" destId="{9563F627-69AF-4FAE-90EB-9E37B07BBD0E}" srcOrd="1" destOrd="0" presId="urn:microsoft.com/office/officeart/2005/8/layout/hProcess11"/>
    <dgm:cxn modelId="{5D645B2A-DB21-439C-86AC-84D3B25868B7}" type="presParOf" srcId="{9563F627-69AF-4FAE-90EB-9E37B07BBD0E}" destId="{6E1E43B7-E618-4D46-8C70-1B8C2BFC966E}" srcOrd="0" destOrd="0" presId="urn:microsoft.com/office/officeart/2005/8/layout/hProcess11"/>
    <dgm:cxn modelId="{E1BC06A3-1619-4B21-887C-393F7C15D355}" type="presParOf" srcId="{6E1E43B7-E618-4D46-8C70-1B8C2BFC966E}" destId="{A0420B63-0462-49F8-856A-E9B24A7063B0}" srcOrd="0" destOrd="0" presId="urn:microsoft.com/office/officeart/2005/8/layout/hProcess11"/>
    <dgm:cxn modelId="{9799AAAF-5D92-4332-A5E1-6487DCD1B329}" type="presParOf" srcId="{6E1E43B7-E618-4D46-8C70-1B8C2BFC966E}" destId="{5B7D631B-AFE0-4468-AC0B-C02E3CB26BA0}" srcOrd="1" destOrd="0" presId="urn:microsoft.com/office/officeart/2005/8/layout/hProcess11"/>
    <dgm:cxn modelId="{3271190D-B91B-4998-945C-3498673E6C93}" type="presParOf" srcId="{6E1E43B7-E618-4D46-8C70-1B8C2BFC966E}" destId="{B21E5D4B-737F-4787-A36D-AA120E8561BB}" srcOrd="2" destOrd="0" presId="urn:microsoft.com/office/officeart/2005/8/layout/hProcess11"/>
    <dgm:cxn modelId="{4BA6A3AE-89D5-47DE-B13B-83C0E58AAC6E}" type="presParOf" srcId="{9563F627-69AF-4FAE-90EB-9E37B07BBD0E}" destId="{DD62730D-B82F-492B-8A99-11BF3A2D3787}" srcOrd="1" destOrd="0" presId="urn:microsoft.com/office/officeart/2005/8/layout/hProcess11"/>
    <dgm:cxn modelId="{08BC1CE3-6E68-4043-8A33-43A38C0B8A40}" type="presParOf" srcId="{9563F627-69AF-4FAE-90EB-9E37B07BBD0E}" destId="{EA735108-3CFB-4DC4-AD01-BE562F7D1B6E}" srcOrd="2" destOrd="0" presId="urn:microsoft.com/office/officeart/2005/8/layout/hProcess11"/>
    <dgm:cxn modelId="{08DBA244-93F4-49B6-8FF6-DA6506BB6D34}" type="presParOf" srcId="{EA735108-3CFB-4DC4-AD01-BE562F7D1B6E}" destId="{98CBBF10-FF49-43EE-9317-CD53A3DEDADB}" srcOrd="0" destOrd="0" presId="urn:microsoft.com/office/officeart/2005/8/layout/hProcess11"/>
    <dgm:cxn modelId="{237CE47A-269F-4D2C-A04F-DAF8EB46BCA6}" type="presParOf" srcId="{EA735108-3CFB-4DC4-AD01-BE562F7D1B6E}" destId="{D712AB48-FE14-434F-A27E-001CA472CD4A}" srcOrd="1" destOrd="0" presId="urn:microsoft.com/office/officeart/2005/8/layout/hProcess11"/>
    <dgm:cxn modelId="{100D1BAB-BBAB-4683-B35E-BBC222AFD3C5}" type="presParOf" srcId="{EA735108-3CFB-4DC4-AD01-BE562F7D1B6E}" destId="{589422E3-E143-4369-A1BA-5E86F506C814}" srcOrd="2" destOrd="0" presId="urn:microsoft.com/office/officeart/2005/8/layout/hProcess11"/>
    <dgm:cxn modelId="{C03931F4-8082-45A8-9869-F8F26D7FDE4B}" type="presParOf" srcId="{9563F627-69AF-4FAE-90EB-9E37B07BBD0E}" destId="{B1D7E214-0DB6-4CB4-BCCD-D01BDDA9006D}" srcOrd="3" destOrd="0" presId="urn:microsoft.com/office/officeart/2005/8/layout/hProcess11"/>
    <dgm:cxn modelId="{EE4F841F-E4EC-4BD8-A004-59A06A7A0EBC}" type="presParOf" srcId="{9563F627-69AF-4FAE-90EB-9E37B07BBD0E}" destId="{88D2BEEA-D3EA-45A6-ADE3-067BE5348F31}" srcOrd="4" destOrd="0" presId="urn:microsoft.com/office/officeart/2005/8/layout/hProcess11"/>
    <dgm:cxn modelId="{1C567721-6E22-48BC-804A-B6F77944E556}" type="presParOf" srcId="{88D2BEEA-D3EA-45A6-ADE3-067BE5348F31}" destId="{4FCE1991-1856-4D16-A210-704F5CF26901}" srcOrd="0" destOrd="0" presId="urn:microsoft.com/office/officeart/2005/8/layout/hProcess11"/>
    <dgm:cxn modelId="{772AF3F5-3506-437F-8800-FD0B87937F71}" type="presParOf" srcId="{88D2BEEA-D3EA-45A6-ADE3-067BE5348F31}" destId="{CEB7A42E-AD32-4AD5-8E04-5442D8F8C386}" srcOrd="1" destOrd="0" presId="urn:microsoft.com/office/officeart/2005/8/layout/hProcess11"/>
    <dgm:cxn modelId="{07AAE03B-08B8-4BE8-8FE1-7B2DD80222AA}" type="presParOf" srcId="{88D2BEEA-D3EA-45A6-ADE3-067BE5348F31}" destId="{9535D36B-6004-4DBE-924A-494E9C30FFBB}" srcOrd="2" destOrd="0" presId="urn:microsoft.com/office/officeart/2005/8/layout/hProcess11"/>
    <dgm:cxn modelId="{905FC6BE-87AD-4E01-8672-9B69B78E380B}" type="presParOf" srcId="{9563F627-69AF-4FAE-90EB-9E37B07BBD0E}" destId="{AF0F4BF3-6F27-4AB4-BC7F-0FEB133457AF}" srcOrd="5" destOrd="0" presId="urn:microsoft.com/office/officeart/2005/8/layout/hProcess11"/>
    <dgm:cxn modelId="{E8FEA7A4-1247-48AB-B4C1-F61B50156091}" type="presParOf" srcId="{9563F627-69AF-4FAE-90EB-9E37B07BBD0E}" destId="{6EB2B28D-191A-4BD9-917D-9657A90BDCD8}" srcOrd="6" destOrd="0" presId="urn:microsoft.com/office/officeart/2005/8/layout/hProcess11"/>
    <dgm:cxn modelId="{6C701FA4-11BD-4FB2-8313-2770FA4BA137}" type="presParOf" srcId="{6EB2B28D-191A-4BD9-917D-9657A90BDCD8}" destId="{266E2AA1-32DE-49F6-8C9C-BCF68A08B791}" srcOrd="0" destOrd="0" presId="urn:microsoft.com/office/officeart/2005/8/layout/hProcess11"/>
    <dgm:cxn modelId="{B5CD808D-333A-49BC-BF6A-AD267CA483D7}" type="presParOf" srcId="{6EB2B28D-191A-4BD9-917D-9657A90BDCD8}" destId="{315BF265-562A-4347-BC79-589E97EBB243}" srcOrd="1" destOrd="0" presId="urn:microsoft.com/office/officeart/2005/8/layout/hProcess11"/>
    <dgm:cxn modelId="{BD7D91B0-9893-4B3D-A14D-732F92C64F3C}" type="presParOf" srcId="{6EB2B28D-191A-4BD9-917D-9657A90BDCD8}" destId="{A2B1662D-4CF6-447F-BAC9-C091448DB3C9}" srcOrd="2" destOrd="0" presId="urn:microsoft.com/office/officeart/2005/8/layout/hProcess11"/>
    <dgm:cxn modelId="{E2493614-D0DE-4182-9976-2316CC8A3A93}" type="presParOf" srcId="{9563F627-69AF-4FAE-90EB-9E37B07BBD0E}" destId="{C3882366-5D15-49BF-AB60-F2805936267B}" srcOrd="7" destOrd="0" presId="urn:microsoft.com/office/officeart/2005/8/layout/hProcess11"/>
    <dgm:cxn modelId="{9AA906CF-BCAD-4796-A133-D4277B400BE5}" type="presParOf" srcId="{9563F627-69AF-4FAE-90EB-9E37B07BBD0E}" destId="{D9D1D91C-75F7-49F2-BAC6-7A541DAAB15C}" srcOrd="8" destOrd="0" presId="urn:microsoft.com/office/officeart/2005/8/layout/hProcess11"/>
    <dgm:cxn modelId="{39FA25DE-3E2D-4ED5-B724-5497FD038981}" type="presParOf" srcId="{D9D1D91C-75F7-49F2-BAC6-7A541DAAB15C}" destId="{0E747B84-4FC9-410C-BC65-B0CAC371E460}" srcOrd="0" destOrd="0" presId="urn:microsoft.com/office/officeart/2005/8/layout/hProcess11"/>
    <dgm:cxn modelId="{C4DE5905-C979-4B08-BEE5-B704F118B38F}" type="presParOf" srcId="{D9D1D91C-75F7-49F2-BAC6-7A541DAAB15C}" destId="{4D206836-F01F-410F-B213-D7CAC5BE9B74}" srcOrd="1" destOrd="0" presId="urn:microsoft.com/office/officeart/2005/8/layout/hProcess11"/>
    <dgm:cxn modelId="{1DBB1BD9-7378-404E-A9D0-5270809CC652}" type="presParOf" srcId="{D9D1D91C-75F7-49F2-BAC6-7A541DAAB15C}" destId="{28644580-92E1-4517-BFAD-1297BBCDDC66}" srcOrd="2" destOrd="0" presId="urn:microsoft.com/office/officeart/2005/8/layout/hProcess11"/>
    <dgm:cxn modelId="{A018B1B3-EE12-4AAC-9D89-B2AF700C2E1C}" type="presParOf" srcId="{9563F627-69AF-4FAE-90EB-9E37B07BBD0E}" destId="{B63B2DF9-A184-4AC0-8D66-76FAF58E6D6B}" srcOrd="9" destOrd="0" presId="urn:microsoft.com/office/officeart/2005/8/layout/hProcess11"/>
    <dgm:cxn modelId="{6E8A97B2-1DDF-4AB9-B195-64895FE01701}" type="presParOf" srcId="{9563F627-69AF-4FAE-90EB-9E37B07BBD0E}" destId="{7E7BADCE-EFA6-46BF-8987-3ED732943412}" srcOrd="10" destOrd="0" presId="urn:microsoft.com/office/officeart/2005/8/layout/hProcess11"/>
    <dgm:cxn modelId="{36A99F12-861F-4469-B8E0-3E5FEC59FC80}" type="presParOf" srcId="{7E7BADCE-EFA6-46BF-8987-3ED732943412}" destId="{85D5C8DA-49F1-47BF-A1F4-35DDE4DDFAD1}" srcOrd="0" destOrd="0" presId="urn:microsoft.com/office/officeart/2005/8/layout/hProcess11"/>
    <dgm:cxn modelId="{F416D678-2B93-400E-AA8B-8353193FC21F}" type="presParOf" srcId="{7E7BADCE-EFA6-46BF-8987-3ED732943412}" destId="{AF232F16-CD76-4C20-8A16-37524E1D8732}" srcOrd="1" destOrd="0" presId="urn:microsoft.com/office/officeart/2005/8/layout/hProcess11"/>
    <dgm:cxn modelId="{3941CB44-3328-4CF9-8005-D104FD88E248}" type="presParOf" srcId="{7E7BADCE-EFA6-46BF-8987-3ED732943412}" destId="{9096DEB6-7047-4C8C-A897-28BE684874E9}" srcOrd="2" destOrd="0" presId="urn:microsoft.com/office/officeart/2005/8/layout/hProcess11"/>
    <dgm:cxn modelId="{CFF2C9BF-ADD2-4E3F-93B6-F5CC9720388B}" type="presParOf" srcId="{9563F627-69AF-4FAE-90EB-9E37B07BBD0E}" destId="{8A3BBC06-5341-425F-B1F0-E50792E50F2B}" srcOrd="11" destOrd="0" presId="urn:microsoft.com/office/officeart/2005/8/layout/hProcess11"/>
    <dgm:cxn modelId="{F7404E11-A948-4102-A0B4-5696E3536019}" type="presParOf" srcId="{9563F627-69AF-4FAE-90EB-9E37B07BBD0E}" destId="{763BE5BA-4EF1-41A6-853E-E556FDAF266E}" srcOrd="12" destOrd="0" presId="urn:microsoft.com/office/officeart/2005/8/layout/hProcess11"/>
    <dgm:cxn modelId="{215306FA-1D9E-46EB-993A-A7C6A07CFC95}" type="presParOf" srcId="{763BE5BA-4EF1-41A6-853E-E556FDAF266E}" destId="{1D8A610F-E61C-47CC-9ED5-138E016ECE97}" srcOrd="0" destOrd="0" presId="urn:microsoft.com/office/officeart/2005/8/layout/hProcess11"/>
    <dgm:cxn modelId="{3F8176F3-665F-4EB9-B916-4D1685146B55}" type="presParOf" srcId="{763BE5BA-4EF1-41A6-853E-E556FDAF266E}" destId="{2833C6C6-946C-4879-851F-49D212D2EF6D}" srcOrd="1" destOrd="0" presId="urn:microsoft.com/office/officeart/2005/8/layout/hProcess11"/>
    <dgm:cxn modelId="{99312933-21E4-494C-9E17-99391E089CEA}" type="presParOf" srcId="{763BE5BA-4EF1-41A6-853E-E556FDAF266E}" destId="{97B6DD11-0711-48CD-81A8-B1CA604739C5}" srcOrd="2" destOrd="0" presId="urn:microsoft.com/office/officeart/2005/8/layout/hProcess11"/>
    <dgm:cxn modelId="{61A2F206-5DED-48A6-B0DA-9B8ACAEF73C2}" type="presParOf" srcId="{9563F627-69AF-4FAE-90EB-9E37B07BBD0E}" destId="{4CC351A3-CE34-4B01-BFBF-38EDB739B472}" srcOrd="13" destOrd="0" presId="urn:microsoft.com/office/officeart/2005/8/layout/hProcess11"/>
    <dgm:cxn modelId="{7C0D8414-B9D7-44BD-8465-F837E90699F7}" type="presParOf" srcId="{9563F627-69AF-4FAE-90EB-9E37B07BBD0E}" destId="{4512F84B-321F-4B2D-9DFD-D5C1856EA9A3}" srcOrd="14" destOrd="0" presId="urn:microsoft.com/office/officeart/2005/8/layout/hProcess11"/>
    <dgm:cxn modelId="{C9BDD2E6-5312-49A6-B5E5-9291CC650D60}" type="presParOf" srcId="{4512F84B-321F-4B2D-9DFD-D5C1856EA9A3}" destId="{3A3B25B1-6471-4427-82BE-E454DADE0814}" srcOrd="0" destOrd="0" presId="urn:microsoft.com/office/officeart/2005/8/layout/hProcess11"/>
    <dgm:cxn modelId="{093B5D6A-9F44-4000-BC86-FB571E9E0658}" type="presParOf" srcId="{4512F84B-321F-4B2D-9DFD-D5C1856EA9A3}" destId="{5CC4C3BE-2E2C-4049-A393-714191A596F7}" srcOrd="1" destOrd="0" presId="urn:microsoft.com/office/officeart/2005/8/layout/hProcess11"/>
    <dgm:cxn modelId="{FDAD9FA8-5DD9-4627-8C4F-F2189A83DCB3}" type="presParOf" srcId="{4512F84B-321F-4B2D-9DFD-D5C1856EA9A3}" destId="{B4F95CE4-F8F4-4EAB-AEB6-7A6D8BAE1F4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FCE37-9B5E-4BC5-BC8C-EDC44D503382}">
      <dsp:nvSpPr>
        <dsp:cNvPr id="0" name=""/>
        <dsp:cNvSpPr/>
      </dsp:nvSpPr>
      <dsp:spPr>
        <a:xfrm>
          <a:off x="0" y="1235868"/>
          <a:ext cx="4644007" cy="1647824"/>
        </a:xfrm>
        <a:prstGeom prst="notchedRightArrow">
          <a:avLst/>
        </a:prstGeom>
        <a:gradFill rotWithShape="1">
          <a:gsLst>
            <a:gs pos="0">
              <a:srgbClr val="9BBB59">
                <a:shade val="51000"/>
                <a:satMod val="130000"/>
              </a:srgbClr>
            </a:gs>
            <a:gs pos="80000">
              <a:srgbClr val="9BBB59">
                <a:shade val="93000"/>
                <a:satMod val="130000"/>
              </a:srgbClr>
            </a:gs>
            <a:gs pos="100000">
              <a:srgbClr val="9BBB59">
                <a:shade val="94000"/>
                <a:satMod val="135000"/>
              </a:srgbClr>
            </a:gs>
          </a:gsLst>
          <a:lin ang="16200000" scaled="0"/>
        </a:gradFill>
        <a:ln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</dsp:sp>
    <dsp:sp modelId="{55D9FA32-C06A-484F-ADEB-60A7CB2D475C}">
      <dsp:nvSpPr>
        <dsp:cNvPr id="0" name=""/>
        <dsp:cNvSpPr/>
      </dsp:nvSpPr>
      <dsp:spPr>
        <a:xfrm>
          <a:off x="454494" y="0"/>
          <a:ext cx="702450" cy="16478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Call for Evidence 09/09/2014</a:t>
          </a:r>
          <a:endParaRPr lang="en-GB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54494" y="0"/>
        <a:ext cx="702450" cy="1647824"/>
      </dsp:txXfrm>
    </dsp:sp>
    <dsp:sp modelId="{1391EB15-DB7B-404C-ABB7-A8E0161EF00B}">
      <dsp:nvSpPr>
        <dsp:cNvPr id="0" name=""/>
        <dsp:cNvSpPr/>
      </dsp:nvSpPr>
      <dsp:spPr>
        <a:xfrm>
          <a:off x="645004" y="1899066"/>
          <a:ext cx="321429" cy="321429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403A0F-2A24-498B-A66D-63D498E49A28}">
      <dsp:nvSpPr>
        <dsp:cNvPr id="0" name=""/>
        <dsp:cNvSpPr/>
      </dsp:nvSpPr>
      <dsp:spPr>
        <a:xfrm>
          <a:off x="1173016" y="2471737"/>
          <a:ext cx="951214" cy="16478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Consultation Paper 02/12/2014</a:t>
          </a:r>
          <a:endParaRPr lang="en-GB" sz="10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173016" y="2471737"/>
        <a:ext cx="951214" cy="1647824"/>
      </dsp:txXfrm>
    </dsp:sp>
    <dsp:sp modelId="{61A7A485-1CC8-4886-B547-9FCEB34B56E1}">
      <dsp:nvSpPr>
        <dsp:cNvPr id="0" name=""/>
        <dsp:cNvSpPr/>
      </dsp:nvSpPr>
      <dsp:spPr>
        <a:xfrm>
          <a:off x="1487908" y="1899066"/>
          <a:ext cx="321429" cy="321429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303241-7672-4F9B-B10E-CD091E2C361F}">
      <dsp:nvSpPr>
        <dsp:cNvPr id="0" name=""/>
        <dsp:cNvSpPr/>
      </dsp:nvSpPr>
      <dsp:spPr>
        <a:xfrm>
          <a:off x="2140302" y="0"/>
          <a:ext cx="923642" cy="16478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Next Steps Paper 11/05/2015</a:t>
          </a:r>
        </a:p>
      </dsp:txBody>
      <dsp:txXfrm>
        <a:off x="2140302" y="0"/>
        <a:ext cx="923642" cy="1647824"/>
      </dsp:txXfrm>
    </dsp:sp>
    <dsp:sp modelId="{DB8BA026-4F75-4D25-AA65-E8D0BC8A5826}">
      <dsp:nvSpPr>
        <dsp:cNvPr id="0" name=""/>
        <dsp:cNvSpPr/>
      </dsp:nvSpPr>
      <dsp:spPr>
        <a:xfrm>
          <a:off x="2441408" y="1899066"/>
          <a:ext cx="321429" cy="321429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597FE8-F7C6-4633-8F1B-FFF02F1FB5DA}">
      <dsp:nvSpPr>
        <dsp:cNvPr id="0" name=""/>
        <dsp:cNvSpPr/>
      </dsp:nvSpPr>
      <dsp:spPr>
        <a:xfrm>
          <a:off x="3080016" y="2471737"/>
          <a:ext cx="645095" cy="16478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Decision Paper 31/07/2015</a:t>
          </a:r>
        </a:p>
      </dsp:txBody>
      <dsp:txXfrm>
        <a:off x="3080016" y="2471737"/>
        <a:ext cx="645095" cy="1647824"/>
      </dsp:txXfrm>
    </dsp:sp>
    <dsp:sp modelId="{F6FC7F83-79C8-43F4-896A-E9EFA15F212D}">
      <dsp:nvSpPr>
        <dsp:cNvPr id="0" name=""/>
        <dsp:cNvSpPr/>
      </dsp:nvSpPr>
      <dsp:spPr>
        <a:xfrm>
          <a:off x="3241849" y="1899066"/>
          <a:ext cx="321429" cy="321429"/>
        </a:xfrm>
        <a:prstGeom prst="ellipse">
          <a:avLst/>
        </a:prstGeom>
        <a:solidFill>
          <a:srgbClr val="9BBB59">
            <a:lumMod val="60000"/>
            <a:lumOff val="4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EB9E7-D59D-49D6-8859-2F280A2135FB}">
      <dsp:nvSpPr>
        <dsp:cNvPr id="0" name=""/>
        <dsp:cNvSpPr/>
      </dsp:nvSpPr>
      <dsp:spPr>
        <a:xfrm>
          <a:off x="0" y="554020"/>
          <a:ext cx="7900988" cy="907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872671-99A4-4CBA-B997-952CADD27180}">
      <dsp:nvSpPr>
        <dsp:cNvPr id="0" name=""/>
        <dsp:cNvSpPr/>
      </dsp:nvSpPr>
      <dsp:spPr>
        <a:xfrm>
          <a:off x="395049" y="22660"/>
          <a:ext cx="6168103" cy="10627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047" tIns="0" rIns="209047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Pre 1</a:t>
          </a:r>
          <a:r>
            <a:rPr lang="en-GB" sz="3200" kern="1200" baseline="30000" dirty="0" smtClean="0"/>
            <a:t>st</a:t>
          </a:r>
          <a:r>
            <a:rPr lang="en-GB" sz="3200" kern="1200" dirty="0" smtClean="0"/>
            <a:t> Oct 2012- 60/40 Pricing Policy</a:t>
          </a:r>
          <a:endParaRPr lang="en-GB" sz="3200" kern="1200" dirty="0"/>
        </a:p>
      </dsp:txBody>
      <dsp:txXfrm>
        <a:off x="446927" y="74538"/>
        <a:ext cx="6064347" cy="958964"/>
      </dsp:txXfrm>
    </dsp:sp>
    <dsp:sp modelId="{2E1AECFA-C9F3-4CF7-8D7D-AE3874E6E256}">
      <dsp:nvSpPr>
        <dsp:cNvPr id="0" name=""/>
        <dsp:cNvSpPr/>
      </dsp:nvSpPr>
      <dsp:spPr>
        <a:xfrm>
          <a:off x="0" y="2186980"/>
          <a:ext cx="7900988" cy="907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411D4-3DD4-4A56-8AF2-99240106E331}">
      <dsp:nvSpPr>
        <dsp:cNvPr id="0" name=""/>
        <dsp:cNvSpPr/>
      </dsp:nvSpPr>
      <dsp:spPr>
        <a:xfrm>
          <a:off x="395049" y="1655620"/>
          <a:ext cx="6168048" cy="10627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047" tIns="0" rIns="209047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Post 1</a:t>
          </a:r>
          <a:r>
            <a:rPr lang="en-GB" sz="3200" kern="1200" baseline="30000" dirty="0" smtClean="0"/>
            <a:t>st</a:t>
          </a:r>
          <a:r>
            <a:rPr lang="en-GB" sz="3200" kern="1200" dirty="0" smtClean="0"/>
            <a:t> Oct 2012-100% of </a:t>
          </a:r>
          <a:r>
            <a:rPr lang="en-GB" sz="3200" kern="1200" smtClean="0"/>
            <a:t>connection quotation estimate</a:t>
          </a:r>
          <a:endParaRPr lang="en-GB" sz="3200" kern="1200" dirty="0"/>
        </a:p>
      </dsp:txBody>
      <dsp:txXfrm>
        <a:off x="446927" y="1707498"/>
        <a:ext cx="6064292" cy="958964"/>
      </dsp:txXfrm>
    </dsp:sp>
    <dsp:sp modelId="{BF6B0A0F-6858-42B2-BA1A-EBE648E0AF6D}">
      <dsp:nvSpPr>
        <dsp:cNvPr id="0" name=""/>
        <dsp:cNvSpPr/>
      </dsp:nvSpPr>
      <dsp:spPr>
        <a:xfrm>
          <a:off x="0" y="3819940"/>
          <a:ext cx="7900988" cy="9072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986DC4-9A3E-4C3E-B752-77E191E3169C}">
      <dsp:nvSpPr>
        <dsp:cNvPr id="0" name=""/>
        <dsp:cNvSpPr/>
      </dsp:nvSpPr>
      <dsp:spPr>
        <a:xfrm>
          <a:off x="395049" y="3288580"/>
          <a:ext cx="6168048" cy="10627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047" tIns="0" rIns="209047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/>
            <a:t>Future-Phased rollout of contestability </a:t>
          </a:r>
          <a:endParaRPr lang="en-GB" sz="3200" kern="1200" dirty="0"/>
        </a:p>
      </dsp:txBody>
      <dsp:txXfrm>
        <a:off x="446927" y="3340458"/>
        <a:ext cx="6064292" cy="958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F5C5A-A4F3-4CD7-8090-1E8F7EC0F0D0}">
      <dsp:nvSpPr>
        <dsp:cNvPr id="0" name=""/>
        <dsp:cNvSpPr/>
      </dsp:nvSpPr>
      <dsp:spPr>
        <a:xfrm>
          <a:off x="0" y="1339348"/>
          <a:ext cx="8424936" cy="1785798"/>
        </a:xfrm>
        <a:prstGeom prst="notched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420B63-0462-49F8-856A-E9B24A7063B0}">
      <dsp:nvSpPr>
        <dsp:cNvPr id="0" name=""/>
        <dsp:cNvSpPr/>
      </dsp:nvSpPr>
      <dsp:spPr>
        <a:xfrm>
          <a:off x="300" y="0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UR to confirm recommendation report </a:t>
          </a:r>
          <a:r>
            <a:rPr lang="en-GB" sz="800" kern="1200" smtClean="0"/>
            <a:t>with NIEN and SONI</a:t>
          </a:r>
          <a:endParaRPr lang="en-GB" sz="800" kern="1200" dirty="0"/>
        </a:p>
      </dsp:txBody>
      <dsp:txXfrm>
        <a:off x="300" y="0"/>
        <a:ext cx="908004" cy="1785798"/>
      </dsp:txXfrm>
    </dsp:sp>
    <dsp:sp modelId="{5B7D631B-AFE0-4468-AC0B-C02E3CB26BA0}">
      <dsp:nvSpPr>
        <dsp:cNvPr id="0" name=""/>
        <dsp:cNvSpPr/>
      </dsp:nvSpPr>
      <dsp:spPr>
        <a:xfrm>
          <a:off x="231078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CBBF10-FF49-43EE-9317-CD53A3DEDADB}">
      <dsp:nvSpPr>
        <dsp:cNvPr id="0" name=""/>
        <dsp:cNvSpPr/>
      </dsp:nvSpPr>
      <dsp:spPr>
        <a:xfrm>
          <a:off x="953705" y="2678697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NIEN &amp; SONI to update guideline documents</a:t>
          </a:r>
          <a:endParaRPr lang="en-GB" sz="800" kern="1200" dirty="0"/>
        </a:p>
      </dsp:txBody>
      <dsp:txXfrm>
        <a:off x="953705" y="2678697"/>
        <a:ext cx="908004" cy="1785798"/>
      </dsp:txXfrm>
    </dsp:sp>
    <dsp:sp modelId="{D712AB48-FE14-434F-A27E-001CA472CD4A}">
      <dsp:nvSpPr>
        <dsp:cNvPr id="0" name=""/>
        <dsp:cNvSpPr/>
      </dsp:nvSpPr>
      <dsp:spPr>
        <a:xfrm>
          <a:off x="1184483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CE1991-1856-4D16-A210-704F5CF26901}">
      <dsp:nvSpPr>
        <dsp:cNvPr id="0" name=""/>
        <dsp:cNvSpPr/>
      </dsp:nvSpPr>
      <dsp:spPr>
        <a:xfrm>
          <a:off x="1907111" y="0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Stage 1 Rollout – Contestable connections for &gt;5MW</a:t>
          </a:r>
          <a:endParaRPr lang="en-GB" sz="800" kern="1200" dirty="0"/>
        </a:p>
      </dsp:txBody>
      <dsp:txXfrm>
        <a:off x="1907111" y="0"/>
        <a:ext cx="908004" cy="1785798"/>
      </dsp:txXfrm>
    </dsp:sp>
    <dsp:sp modelId="{CEB7A42E-AD32-4AD5-8E04-5442D8F8C386}">
      <dsp:nvSpPr>
        <dsp:cNvPr id="0" name=""/>
        <dsp:cNvSpPr/>
      </dsp:nvSpPr>
      <dsp:spPr>
        <a:xfrm>
          <a:off x="2137888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E2AA1-32DE-49F6-8C9C-BCF68A08B791}">
      <dsp:nvSpPr>
        <dsp:cNvPr id="0" name=""/>
        <dsp:cNvSpPr/>
      </dsp:nvSpPr>
      <dsp:spPr>
        <a:xfrm>
          <a:off x="2860516" y="2678697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Stage 2 Rollout – Contestable Connections for all connection types</a:t>
          </a:r>
          <a:endParaRPr lang="en-GB" sz="800" kern="1200" dirty="0"/>
        </a:p>
      </dsp:txBody>
      <dsp:txXfrm>
        <a:off x="2860516" y="2678697"/>
        <a:ext cx="908004" cy="1785798"/>
      </dsp:txXfrm>
    </dsp:sp>
    <dsp:sp modelId="{315BF265-562A-4347-BC79-589E97EBB243}">
      <dsp:nvSpPr>
        <dsp:cNvPr id="0" name=""/>
        <dsp:cNvSpPr/>
      </dsp:nvSpPr>
      <dsp:spPr>
        <a:xfrm>
          <a:off x="3091293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47B84-4FC9-410C-BC65-B0CAC371E460}">
      <dsp:nvSpPr>
        <dsp:cNvPr id="0" name=""/>
        <dsp:cNvSpPr/>
      </dsp:nvSpPr>
      <dsp:spPr>
        <a:xfrm>
          <a:off x="3813921" y="0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Development of licence modifications</a:t>
          </a:r>
          <a:endParaRPr lang="en-GB" sz="800" kern="1200" dirty="0"/>
        </a:p>
      </dsp:txBody>
      <dsp:txXfrm>
        <a:off x="3813921" y="0"/>
        <a:ext cx="908004" cy="1785798"/>
      </dsp:txXfrm>
    </dsp:sp>
    <dsp:sp modelId="{4D206836-F01F-410F-B213-D7CAC5BE9B74}">
      <dsp:nvSpPr>
        <dsp:cNvPr id="0" name=""/>
        <dsp:cNvSpPr/>
      </dsp:nvSpPr>
      <dsp:spPr>
        <a:xfrm>
          <a:off x="4044698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D5C8DA-49F1-47BF-A1F4-35DDE4DDFAD1}">
      <dsp:nvSpPr>
        <dsp:cNvPr id="0" name=""/>
        <dsp:cNvSpPr/>
      </dsp:nvSpPr>
      <dsp:spPr>
        <a:xfrm>
          <a:off x="4767326" y="2678697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1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Approval of licence modifications</a:t>
          </a:r>
          <a:endParaRPr lang="en-GB" sz="800" kern="1200" dirty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600" kern="1200" dirty="0"/>
        </a:p>
      </dsp:txBody>
      <dsp:txXfrm>
        <a:off x="4767326" y="2678697"/>
        <a:ext cx="908004" cy="1785798"/>
      </dsp:txXfrm>
    </dsp:sp>
    <dsp:sp modelId="{AF232F16-CD76-4C20-8A16-37524E1D8732}">
      <dsp:nvSpPr>
        <dsp:cNvPr id="0" name=""/>
        <dsp:cNvSpPr/>
      </dsp:nvSpPr>
      <dsp:spPr>
        <a:xfrm>
          <a:off x="4998104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8A610F-E61C-47CC-9ED5-138E016ECE97}">
      <dsp:nvSpPr>
        <dsp:cNvPr id="0" name=""/>
        <dsp:cNvSpPr/>
      </dsp:nvSpPr>
      <dsp:spPr>
        <a:xfrm>
          <a:off x="5720731" y="0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b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Review of competition</a:t>
          </a:r>
          <a:endParaRPr lang="en-GB" sz="800" kern="1200" dirty="0"/>
        </a:p>
      </dsp:txBody>
      <dsp:txXfrm>
        <a:off x="5720731" y="0"/>
        <a:ext cx="908004" cy="1785798"/>
      </dsp:txXfrm>
    </dsp:sp>
    <dsp:sp modelId="{2833C6C6-946C-4879-851F-49D212D2EF6D}">
      <dsp:nvSpPr>
        <dsp:cNvPr id="0" name=""/>
        <dsp:cNvSpPr/>
      </dsp:nvSpPr>
      <dsp:spPr>
        <a:xfrm>
          <a:off x="5951509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B25B1-6471-4427-82BE-E454DADE0814}">
      <dsp:nvSpPr>
        <dsp:cNvPr id="0" name=""/>
        <dsp:cNvSpPr/>
      </dsp:nvSpPr>
      <dsp:spPr>
        <a:xfrm>
          <a:off x="6674136" y="2678697"/>
          <a:ext cx="908004" cy="1785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t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800" kern="1200" dirty="0" smtClean="0"/>
            <a:t>Further stakeholder engagement throughout</a:t>
          </a:r>
          <a:endParaRPr lang="en-GB" sz="800" kern="1200" dirty="0"/>
        </a:p>
      </dsp:txBody>
      <dsp:txXfrm>
        <a:off x="6674136" y="2678697"/>
        <a:ext cx="908004" cy="1785798"/>
      </dsp:txXfrm>
    </dsp:sp>
    <dsp:sp modelId="{5CC4C3BE-2E2C-4049-A393-714191A596F7}">
      <dsp:nvSpPr>
        <dsp:cNvPr id="0" name=""/>
        <dsp:cNvSpPr/>
      </dsp:nvSpPr>
      <dsp:spPr>
        <a:xfrm>
          <a:off x="6904914" y="2009023"/>
          <a:ext cx="446449" cy="44644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4F30D-892D-4A85-A3DB-999FE8517563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504C1-EB90-4ABE-8ABD-29AB7B6EFF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56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37184-1948-42F5-BFC1-1F845F31CFD3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E2800-2822-4A4F-B8A8-0B09E7A2DD0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12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711B7-9D1A-43F2-92B6-08A8B0D4FD96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3285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562" y="4723448"/>
            <a:ext cx="5444490" cy="4857114"/>
          </a:xfrm>
        </p:spPr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E2800-2822-4A4F-B8A8-0B09E7A2DD05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979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68425" y="746125"/>
            <a:ext cx="4068763" cy="3052763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711B7-9D1A-43F2-92B6-08A8B0D4FD96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>
          <a:xfrm>
            <a:off x="680562" y="3954037"/>
            <a:ext cx="5444490" cy="5873153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4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562" y="4723448"/>
            <a:ext cx="5444490" cy="4857114"/>
          </a:xfrm>
        </p:spPr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E2800-2822-4A4F-B8A8-0B09E7A2DD0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979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711B7-9D1A-43F2-92B6-08A8B0D4FD96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Notes Placeholder 5"/>
          <p:cNvSpPr>
            <a:spLocks noGrp="1"/>
          </p:cNvSpPr>
          <p:nvPr>
            <p:ph type="body" sz="quarter" idx="11"/>
          </p:nvPr>
        </p:nvSpPr>
        <p:spPr>
          <a:xfrm>
            <a:off x="680562" y="4723448"/>
            <a:ext cx="5458548" cy="5073138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4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E2800-2822-4A4F-B8A8-0B09E7A2DD0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89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1711B7-9D1A-43F2-92B6-08A8B0D4FD96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85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67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899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NI Water 16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8525" y="4076700"/>
            <a:ext cx="3165475" cy="328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DSC_0489.jpg"/>
          <p:cNvPicPr>
            <a:picLocks noChangeAspect="1"/>
          </p:cNvPicPr>
          <p:nvPr userDrawn="1"/>
        </p:nvPicPr>
        <p:blipFill>
          <a:blip r:embed="rId3" cstate="print"/>
          <a:srcRect t="23509" b="8900"/>
          <a:stretch>
            <a:fillRect/>
          </a:stretch>
        </p:blipFill>
        <p:spPr bwMode="auto">
          <a:xfrm>
            <a:off x="0" y="4071938"/>
            <a:ext cx="31432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DSC_0588.jpg"/>
          <p:cNvPicPr>
            <a:picLocks noChangeAspect="1"/>
          </p:cNvPicPr>
          <p:nvPr userDrawn="1"/>
        </p:nvPicPr>
        <p:blipFill>
          <a:blip r:embed="rId4" cstate="print"/>
          <a:srcRect l="33006" t="52083"/>
          <a:stretch>
            <a:fillRect/>
          </a:stretch>
        </p:blipFill>
        <p:spPr bwMode="auto">
          <a:xfrm>
            <a:off x="2811463" y="4071938"/>
            <a:ext cx="3189287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1285852" y="2425696"/>
            <a:ext cx="6505575" cy="503238"/>
          </a:xfrm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357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Utility Regulator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13" y="428625"/>
            <a:ext cx="28829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NI Water 162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78525" y="4076700"/>
            <a:ext cx="3165475" cy="328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DSC_0489.jpg"/>
          <p:cNvPicPr>
            <a:picLocks noChangeAspect="1"/>
          </p:cNvPicPr>
          <p:nvPr userDrawn="1"/>
        </p:nvPicPr>
        <p:blipFill>
          <a:blip r:embed="rId4" cstate="print"/>
          <a:srcRect t="23509" b="8900"/>
          <a:stretch>
            <a:fillRect/>
          </a:stretch>
        </p:blipFill>
        <p:spPr bwMode="auto">
          <a:xfrm>
            <a:off x="0" y="4071938"/>
            <a:ext cx="31432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DSC_0588.jpg"/>
          <p:cNvPicPr>
            <a:picLocks noChangeAspect="1"/>
          </p:cNvPicPr>
          <p:nvPr userDrawn="1"/>
        </p:nvPicPr>
        <p:blipFill>
          <a:blip r:embed="rId5" cstate="print"/>
          <a:srcRect l="33006" t="52083"/>
          <a:stretch>
            <a:fillRect/>
          </a:stretch>
        </p:blipFill>
        <p:spPr bwMode="auto">
          <a:xfrm>
            <a:off x="2811463" y="4071938"/>
            <a:ext cx="3189287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1285852" y="2425696"/>
            <a:ext cx="6505575" cy="503238"/>
          </a:xfrm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8073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>
            <a:lvl1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9FA97-1A8D-4A6D-8638-37891DBAA53B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401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A1AF0-160A-4642-BB9D-EED08A5E4C88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61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825" y="1341438"/>
            <a:ext cx="3873500" cy="4749800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341438"/>
            <a:ext cx="3875088" cy="4749800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214FE-2475-454E-AEB5-1251B1A13970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157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7EC29-D67D-4F04-BE00-CC5D595274B4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508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FB82-742A-4449-8C87-961F02DF12B4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2224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00A4F-0E22-4EB1-A0D6-3DEB538709FC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29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200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19723-D50B-4416-A8F1-90995C468052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802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FD5E1-A99F-4AA9-8D0D-B4647309707C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301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549275"/>
            <a:ext cx="1974850" cy="5541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549275"/>
            <a:ext cx="5773738" cy="5541963"/>
          </a:xfrm>
        </p:spPr>
        <p:txBody>
          <a:bodyPr vert="eaVert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963AD-08DD-4D27-AD3C-1DD69830D1E1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099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549275"/>
            <a:ext cx="6505575" cy="5651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1825" y="1341438"/>
            <a:ext cx="3873500" cy="474980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341438"/>
            <a:ext cx="3875088" cy="474980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101A4-B912-438C-8A50-BE2988FD693D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1081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Utility Regulator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13" y="428625"/>
            <a:ext cx="28829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NI Water 162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78525" y="4076700"/>
            <a:ext cx="3165475" cy="328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DSC_0489.jpg"/>
          <p:cNvPicPr>
            <a:picLocks noChangeAspect="1"/>
          </p:cNvPicPr>
          <p:nvPr userDrawn="1"/>
        </p:nvPicPr>
        <p:blipFill>
          <a:blip r:embed="rId4" cstate="print"/>
          <a:srcRect t="23509" b="8900"/>
          <a:stretch>
            <a:fillRect/>
          </a:stretch>
        </p:blipFill>
        <p:spPr bwMode="auto">
          <a:xfrm>
            <a:off x="0" y="4071938"/>
            <a:ext cx="31432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DSC_0588.jpg"/>
          <p:cNvPicPr>
            <a:picLocks noChangeAspect="1"/>
          </p:cNvPicPr>
          <p:nvPr userDrawn="1"/>
        </p:nvPicPr>
        <p:blipFill>
          <a:blip r:embed="rId5" cstate="print"/>
          <a:srcRect l="33006" t="52083"/>
          <a:stretch>
            <a:fillRect/>
          </a:stretch>
        </p:blipFill>
        <p:spPr bwMode="auto">
          <a:xfrm>
            <a:off x="2811463" y="4071938"/>
            <a:ext cx="3189287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1285852" y="2425696"/>
            <a:ext cx="6505575" cy="503238"/>
          </a:xfrm>
        </p:spPr>
        <p:txBody>
          <a:bodyPr/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1481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>
            <a:lvl1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1pPr>
            <a:lvl2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2pPr>
            <a:lvl3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3pPr>
            <a:lvl4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4pPr>
            <a:lvl5pPr>
              <a:buClr>
                <a:schemeClr val="tx2"/>
              </a:buClr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9FA97-1A8D-4A6D-8638-37891DBAA53B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9300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A1AF0-160A-4642-BB9D-EED08A5E4C88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325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825" y="1341438"/>
            <a:ext cx="3873500" cy="4749800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341438"/>
            <a:ext cx="3875088" cy="4749800"/>
          </a:xfrm>
        </p:spPr>
        <p:txBody>
          <a:bodyPr/>
          <a:lstStyle>
            <a:lvl1pPr>
              <a:buClr>
                <a:schemeClr val="tx2"/>
              </a:buClr>
              <a:defRPr sz="2800"/>
            </a:lvl1pPr>
            <a:lvl2pPr>
              <a:buClr>
                <a:schemeClr val="tx2"/>
              </a:buClr>
              <a:defRPr sz="2400"/>
            </a:lvl2pPr>
            <a:lvl3pPr>
              <a:buClr>
                <a:schemeClr val="tx2"/>
              </a:buClr>
              <a:defRPr sz="2000"/>
            </a:lvl3pPr>
            <a:lvl4pPr>
              <a:buClr>
                <a:schemeClr val="tx2"/>
              </a:buClr>
              <a:defRPr sz="1800"/>
            </a:lvl4pPr>
            <a:lvl5pPr>
              <a:buClr>
                <a:schemeClr val="tx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214FE-2475-454E-AEB5-1251B1A13970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6873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chemeClr val="tx2"/>
              </a:buClr>
              <a:defRPr sz="2400"/>
            </a:lvl1pPr>
            <a:lvl2pPr>
              <a:buClr>
                <a:schemeClr val="tx2"/>
              </a:buClr>
              <a:defRPr sz="2000"/>
            </a:lvl2pPr>
            <a:lvl3pPr>
              <a:buClr>
                <a:schemeClr val="tx2"/>
              </a:buClr>
              <a:defRPr sz="1800"/>
            </a:lvl3pPr>
            <a:lvl4pPr>
              <a:buClr>
                <a:schemeClr val="tx2"/>
              </a:buClr>
              <a:defRPr sz="1600"/>
            </a:lvl4pPr>
            <a:lvl5pPr>
              <a:buClr>
                <a:schemeClr val="tx2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7EC29-D67D-4F04-BE00-CC5D595274B4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201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FB82-742A-4449-8C87-961F02DF12B4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330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3044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00A4F-0E22-4EB1-A0D6-3DEB538709FC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998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19723-D50B-4416-A8F1-90995C468052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1621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FD5E1-A99F-4AA9-8D0D-B4647309707C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1064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549275"/>
            <a:ext cx="1974850" cy="5541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549275"/>
            <a:ext cx="5773738" cy="5541963"/>
          </a:xfrm>
        </p:spPr>
        <p:txBody>
          <a:bodyPr vert="eaVert"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963AD-08DD-4D27-AD3C-1DD69830D1E1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6381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549275"/>
            <a:ext cx="6505575" cy="5651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1825" y="1341438"/>
            <a:ext cx="3873500" cy="474980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725" y="1341438"/>
            <a:ext cx="3875088" cy="474980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101A4-B912-438C-8A50-BE2988FD693D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5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35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1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64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69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188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94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FBF1B-58C1-4392-BAA8-2129299C9644}" type="datetimeFigureOut">
              <a:rPr lang="en-GB" smtClean="0"/>
              <a:pPr/>
              <a:t>11/02/2016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C59B9-03D4-40F6-8A4F-F915F4FF6CF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8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1825" y="1341438"/>
            <a:ext cx="7900988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6408738"/>
            <a:ext cx="9144000" cy="449262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502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ECCEE1-C303-4513-8BD5-CD9E7462FF77}" type="slidenum">
              <a:rPr lang="en-GB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087438"/>
            <a:ext cx="9140825" cy="71437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205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549275"/>
            <a:ext cx="650557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pic>
        <p:nvPicPr>
          <p:cNvPr id="2055" name="Picture 7" descr="Utility Regulator logo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3050" y="285750"/>
            <a:ext cx="23066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593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60363" indent="-360363" algn="l" defTabSz="877888" rtl="0" eaLnBrk="1" fontAlgn="base" hangingPunct="1">
        <a:spcBef>
          <a:spcPct val="0"/>
        </a:spcBef>
        <a:spcAft>
          <a:spcPct val="25000"/>
        </a:spcAft>
        <a:buClr>
          <a:schemeClr val="tx2"/>
        </a:buClr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20725" indent="-360363" algn="l" defTabSz="877888" rtl="0" eaLnBrk="1" fontAlgn="base" hangingPunct="1">
        <a:spcBef>
          <a:spcPct val="0"/>
        </a:spcBef>
        <a:spcAft>
          <a:spcPct val="20000"/>
        </a:spcAft>
        <a:buClr>
          <a:schemeClr val="tx2"/>
        </a:buClr>
        <a:buFont typeface="Arial" charset="0"/>
        <a:buChar char="–"/>
        <a:defRPr sz="2000">
          <a:solidFill>
            <a:srgbClr val="000000"/>
          </a:solidFill>
          <a:latin typeface="+mn-lt"/>
        </a:defRPr>
      </a:lvl2pPr>
      <a:lvl3pPr marL="1079500" indent="-358775" algn="l" defTabSz="877888" rtl="0" eaLnBrk="1" fontAlgn="base" hangingPunct="1">
        <a:spcBef>
          <a:spcPct val="0"/>
        </a:spcBef>
        <a:spcAft>
          <a:spcPct val="20000"/>
        </a:spcAft>
        <a:buClr>
          <a:schemeClr val="tx2"/>
        </a:buClr>
        <a:buFont typeface="Arial" charset="0"/>
        <a:buChar char="◦"/>
        <a:defRPr sz="2400">
          <a:solidFill>
            <a:srgbClr val="000000"/>
          </a:solidFill>
          <a:latin typeface="+mn-lt"/>
        </a:defRPr>
      </a:lvl3pPr>
      <a:lvl4pPr marL="1439863" indent="-360363" algn="l" defTabSz="877888" rtl="0" eaLnBrk="1" fontAlgn="base" hangingPunct="1">
        <a:spcBef>
          <a:spcPct val="0"/>
        </a:spcBef>
        <a:spcAft>
          <a:spcPct val="20000"/>
        </a:spcAft>
        <a:buClr>
          <a:schemeClr val="tx2"/>
        </a:buClr>
        <a:buFont typeface="Arial" charset="0"/>
        <a:buChar char="▪"/>
        <a:defRPr sz="1600">
          <a:solidFill>
            <a:srgbClr val="000000"/>
          </a:solidFill>
          <a:latin typeface="+mn-lt"/>
        </a:defRPr>
      </a:lvl4pPr>
      <a:lvl5pPr marL="1800225" indent="-360363" algn="l" defTabSz="877888" rtl="0" eaLnBrk="1" fontAlgn="base" hangingPunct="1">
        <a:spcBef>
          <a:spcPct val="0"/>
        </a:spcBef>
        <a:spcAft>
          <a:spcPct val="25000"/>
        </a:spcAft>
        <a:buClr>
          <a:schemeClr val="tx2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5pPr>
      <a:lvl6pPr marL="22574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6pPr>
      <a:lvl7pPr marL="27146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7pPr>
      <a:lvl8pPr marL="31718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8pPr>
      <a:lvl9pPr marL="36290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1825" y="1341438"/>
            <a:ext cx="7900988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  <a:endParaRPr lang="en-GB" altLang="en-GB" smtClean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6408738"/>
            <a:ext cx="9144000" cy="449262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502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ECCEE1-C303-4513-8BD5-CD9E7462FF77}" type="slidenum">
              <a:rPr lang="en-GB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087438"/>
            <a:ext cx="9140825" cy="71437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205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549275"/>
            <a:ext cx="650557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pic>
        <p:nvPicPr>
          <p:cNvPr id="2055" name="Picture 7" descr="Utility Regulator logo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3050" y="285750"/>
            <a:ext cx="23066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605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60363" indent="-360363" algn="l" defTabSz="877888" rtl="0" eaLnBrk="1" fontAlgn="base" hangingPunct="1">
        <a:spcBef>
          <a:spcPct val="0"/>
        </a:spcBef>
        <a:spcAft>
          <a:spcPct val="25000"/>
        </a:spcAft>
        <a:buClr>
          <a:schemeClr val="tx2"/>
        </a:buClr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20725" indent="-360363" algn="l" defTabSz="877888" rtl="0" eaLnBrk="1" fontAlgn="base" hangingPunct="1">
        <a:spcBef>
          <a:spcPct val="0"/>
        </a:spcBef>
        <a:spcAft>
          <a:spcPct val="20000"/>
        </a:spcAft>
        <a:buClr>
          <a:schemeClr val="tx2"/>
        </a:buClr>
        <a:buFont typeface="Arial" charset="0"/>
        <a:buChar char="–"/>
        <a:defRPr sz="2000">
          <a:solidFill>
            <a:srgbClr val="000000"/>
          </a:solidFill>
          <a:latin typeface="+mn-lt"/>
        </a:defRPr>
      </a:lvl2pPr>
      <a:lvl3pPr marL="1079500" indent="-358775" algn="l" defTabSz="877888" rtl="0" eaLnBrk="1" fontAlgn="base" hangingPunct="1">
        <a:spcBef>
          <a:spcPct val="0"/>
        </a:spcBef>
        <a:spcAft>
          <a:spcPct val="20000"/>
        </a:spcAft>
        <a:buClr>
          <a:schemeClr val="tx2"/>
        </a:buClr>
        <a:buFont typeface="Arial" charset="0"/>
        <a:buChar char="◦"/>
        <a:defRPr sz="2400">
          <a:solidFill>
            <a:srgbClr val="000000"/>
          </a:solidFill>
          <a:latin typeface="+mn-lt"/>
        </a:defRPr>
      </a:lvl3pPr>
      <a:lvl4pPr marL="1439863" indent="-360363" algn="l" defTabSz="877888" rtl="0" eaLnBrk="1" fontAlgn="base" hangingPunct="1">
        <a:spcBef>
          <a:spcPct val="0"/>
        </a:spcBef>
        <a:spcAft>
          <a:spcPct val="20000"/>
        </a:spcAft>
        <a:buClr>
          <a:schemeClr val="tx2"/>
        </a:buClr>
        <a:buFont typeface="Arial" charset="0"/>
        <a:buChar char="▪"/>
        <a:defRPr sz="1600">
          <a:solidFill>
            <a:srgbClr val="000000"/>
          </a:solidFill>
          <a:latin typeface="+mn-lt"/>
        </a:defRPr>
      </a:lvl4pPr>
      <a:lvl5pPr marL="1800225" indent="-360363" algn="l" defTabSz="877888" rtl="0" eaLnBrk="1" fontAlgn="base" hangingPunct="1">
        <a:spcBef>
          <a:spcPct val="0"/>
        </a:spcBef>
        <a:spcAft>
          <a:spcPct val="25000"/>
        </a:spcAft>
        <a:buClr>
          <a:schemeClr val="tx2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5pPr>
      <a:lvl6pPr marL="22574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6pPr>
      <a:lvl7pPr marL="27146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7pPr>
      <a:lvl8pPr marL="31718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8pPr>
      <a:lvl9pPr marL="3629025" indent="-360363" algn="l" defTabSz="877888" rtl="0" eaLnBrk="1" fontAlgn="base" hangingPunct="1">
        <a:spcBef>
          <a:spcPct val="0"/>
        </a:spcBef>
        <a:spcAft>
          <a:spcPct val="25000"/>
        </a:spcAft>
        <a:buClr>
          <a:srgbClr val="FF6600"/>
        </a:buClr>
        <a:buFont typeface="Arial" charset="0"/>
        <a:buChar char="·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hyperlink" Target="http://www.uregni.gov.uk/news/introducing_contestability_in_electricity_network_connections_call_for_evid" TargetMode="External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Data" Target="../diagrams/data1.xml"/><Relationship Id="rId5" Type="http://schemas.openxmlformats.org/officeDocument/2006/relationships/hyperlink" Target="http://www.uregni.gov.uk/uploads/publications/Contestability_Guidelines_-_Consultation_Version_10.pdf" TargetMode="External"/><Relationship Id="rId10" Type="http://schemas.microsoft.com/office/2007/relationships/diagramDrawing" Target="../diagrams/drawing1.xml"/><Relationship Id="rId4" Type="http://schemas.openxmlformats.org/officeDocument/2006/relationships/hyperlink" Target="http://www.uregni.gov.uk/uploads/publications/Contestability_in_Connections_-_final_decision_paper_-_July_2015.pdf" TargetMode="External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 sz="quarter"/>
          </p:nvPr>
        </p:nvSpPr>
        <p:spPr>
          <a:xfrm>
            <a:off x="251520" y="1556792"/>
            <a:ext cx="8568952" cy="114731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3200" b="1" dirty="0" smtClean="0">
                <a:latin typeface="Arial" pitchFamily="34" charset="0"/>
                <a:cs typeface="Arial" pitchFamily="34" charset="0"/>
              </a:rPr>
            </a:b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 Contestability for Distribution Connections </a:t>
            </a:r>
            <a:br>
              <a:rPr lang="en-GB" sz="2800" b="1" dirty="0" smtClean="0">
                <a:latin typeface="Arial" pitchFamily="34" charset="0"/>
                <a:cs typeface="Arial" pitchFamily="34" charset="0"/>
              </a:rPr>
            </a:br>
            <a:r>
              <a:rPr lang="en-GB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2800" b="1" dirty="0" smtClean="0">
                <a:latin typeface="Arial" pitchFamily="34" charset="0"/>
                <a:cs typeface="Arial" pitchFamily="34" charset="0"/>
              </a:rPr>
            </a:br>
            <a:endParaRPr lang="en-US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2852936"/>
            <a:ext cx="5616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2708920"/>
            <a:ext cx="83343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26</a:t>
            </a:r>
            <a:r>
              <a:rPr lang="en-GB" sz="2000" b="1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GB" sz="2000" b="1" dirty="0" smtClean="0">
                <a:latin typeface="Arial" pitchFamily="34" charset="0"/>
                <a:cs typeface="Arial" pitchFamily="34" charset="0"/>
              </a:rPr>
              <a:t> January 2016</a:t>
            </a:r>
          </a:p>
        </p:txBody>
      </p:sp>
    </p:spTree>
    <p:extLst>
      <p:ext uri="{BB962C8B-B14F-4D97-AF65-F5344CB8AC3E}">
        <p14:creationId xmlns:p14="http://schemas.microsoft.com/office/powerpoint/2010/main" val="35571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500" dirty="0">
                <a:latin typeface="Arial" panose="020B0604020202020204" pitchFamily="34" charset="0"/>
                <a:cs typeface="Arial" pitchFamily="34" charset="0"/>
              </a:rPr>
              <a:t>Contestability summary to date</a:t>
            </a:r>
            <a:endParaRPr lang="en-GB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825" y="1341438"/>
            <a:ext cx="7900988" cy="4751858"/>
          </a:xfrm>
        </p:spPr>
        <p:txBody>
          <a:bodyPr/>
          <a:lstStyle/>
          <a:p>
            <a:endParaRPr lang="en-GB" sz="20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09FA97-1A8D-4A6D-8638-37891DBAA53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Text Placeholder 4"/>
          <p:cNvSpPr txBox="1">
            <a:spLocks/>
          </p:cNvSpPr>
          <p:nvPr/>
        </p:nvSpPr>
        <p:spPr bwMode="auto">
          <a:xfrm>
            <a:off x="631825" y="1341438"/>
            <a:ext cx="3868168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60363" indent="-360363" algn="l" defTabSz="877888" rtl="0" eaLnBrk="1" fontAlgn="base" hangingPunct="1"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Char char="•"/>
              <a:defRPr sz="24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725" indent="-360363" algn="l" defTabSz="877888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Font typeface="Arial" charset="0"/>
              <a:buChar char="–"/>
              <a:defRPr sz="2000" baseline="0">
                <a:solidFill>
                  <a:schemeClr val="tx1"/>
                </a:solidFill>
                <a:latin typeface="+mn-lt"/>
              </a:defRPr>
            </a:lvl2pPr>
            <a:lvl3pPr marL="1079500" indent="-358775" algn="l" defTabSz="877888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Font typeface="Arial" charset="0"/>
              <a:buChar char="◦"/>
              <a:defRPr sz="2400" baseline="0">
                <a:solidFill>
                  <a:schemeClr val="tx1"/>
                </a:solidFill>
                <a:latin typeface="+mn-lt"/>
              </a:defRPr>
            </a:lvl3pPr>
            <a:lvl4pPr marL="1439863" indent="-360363" algn="l" defTabSz="877888" rtl="0" eaLnBrk="1" fontAlgn="base" hangingPunct="1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Font typeface="Arial" charset="0"/>
              <a:buChar char="▪"/>
              <a:defRPr sz="1600" baseline="0">
                <a:solidFill>
                  <a:schemeClr val="tx1"/>
                </a:solidFill>
                <a:latin typeface="+mn-lt"/>
              </a:defRPr>
            </a:lvl4pPr>
            <a:lvl5pPr marL="1800225" indent="-360363" algn="l" defTabSz="877888" rtl="0" eaLnBrk="1" fontAlgn="base" hangingPunct="1"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Arial" charset="0"/>
              <a:buChar char="·"/>
              <a:defRPr sz="1600" baseline="0">
                <a:solidFill>
                  <a:schemeClr val="tx1"/>
                </a:solidFill>
                <a:latin typeface="+mn-lt"/>
              </a:defRPr>
            </a:lvl5pPr>
            <a:lvl6pPr marL="2257425" indent="-360363" algn="l" defTabSz="877888" rtl="0" eaLnBrk="1" fontAlgn="base" hangingPunct="1">
              <a:spcBef>
                <a:spcPct val="0"/>
              </a:spcBef>
              <a:spcAft>
                <a:spcPct val="25000"/>
              </a:spcAft>
              <a:buClr>
                <a:srgbClr val="FF6600"/>
              </a:buClr>
              <a:buFont typeface="Arial" charset="0"/>
              <a:buChar char="·"/>
              <a:defRPr sz="1600">
                <a:solidFill>
                  <a:srgbClr val="000000"/>
                </a:solidFill>
                <a:latin typeface="+mn-lt"/>
              </a:defRPr>
            </a:lvl6pPr>
            <a:lvl7pPr marL="2714625" indent="-360363" algn="l" defTabSz="877888" rtl="0" eaLnBrk="1" fontAlgn="base" hangingPunct="1">
              <a:spcBef>
                <a:spcPct val="0"/>
              </a:spcBef>
              <a:spcAft>
                <a:spcPct val="25000"/>
              </a:spcAft>
              <a:buClr>
                <a:srgbClr val="FF6600"/>
              </a:buClr>
              <a:buFont typeface="Arial" charset="0"/>
              <a:buChar char="·"/>
              <a:defRPr sz="1600">
                <a:solidFill>
                  <a:srgbClr val="000000"/>
                </a:solidFill>
                <a:latin typeface="+mn-lt"/>
              </a:defRPr>
            </a:lvl7pPr>
            <a:lvl8pPr marL="3171825" indent="-360363" algn="l" defTabSz="877888" rtl="0" eaLnBrk="1" fontAlgn="base" hangingPunct="1">
              <a:spcBef>
                <a:spcPct val="0"/>
              </a:spcBef>
              <a:spcAft>
                <a:spcPct val="25000"/>
              </a:spcAft>
              <a:buClr>
                <a:srgbClr val="FF6600"/>
              </a:buClr>
              <a:buFont typeface="Arial" charset="0"/>
              <a:buChar char="·"/>
              <a:defRPr sz="1600">
                <a:solidFill>
                  <a:srgbClr val="000000"/>
                </a:solidFill>
                <a:latin typeface="+mn-lt"/>
              </a:defRPr>
            </a:lvl8pPr>
            <a:lvl9pPr marL="3629025" indent="-360363" algn="l" defTabSz="877888" rtl="0" eaLnBrk="1" fontAlgn="base" hangingPunct="1">
              <a:spcBef>
                <a:spcPct val="0"/>
              </a:spcBef>
              <a:spcAft>
                <a:spcPct val="25000"/>
              </a:spcAft>
              <a:buClr>
                <a:srgbClr val="FF6600"/>
              </a:buClr>
              <a:buFont typeface="Arial" charset="0"/>
              <a:buChar char="·"/>
              <a:defRPr sz="16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GB" sz="2000" kern="1200" dirty="0" smtClean="0">
                <a:latin typeface="Arial" charset="0"/>
                <a:hlinkClick r:id="rId3"/>
              </a:rPr>
              <a:t>Initiated Project in September 2014</a:t>
            </a:r>
            <a:endParaRPr lang="en-GB" sz="2000" kern="1200" dirty="0" smtClean="0">
              <a:latin typeface="Arial" charset="0"/>
            </a:endParaRPr>
          </a:p>
          <a:p>
            <a:r>
              <a:rPr lang="en-GB" sz="2000" kern="1200" dirty="0" smtClean="0">
                <a:latin typeface="Arial" charset="0"/>
              </a:rPr>
              <a:t>Utility Regulator (UR) have consulted and published a </a:t>
            </a:r>
            <a:r>
              <a:rPr lang="en-GB" sz="2000" kern="1200" dirty="0" smtClean="0">
                <a:latin typeface="Arial" charset="0"/>
                <a:hlinkClick r:id="rId4"/>
              </a:rPr>
              <a:t>decision paper</a:t>
            </a:r>
            <a:endParaRPr lang="en-GB" sz="2000" kern="1200" dirty="0" smtClean="0">
              <a:latin typeface="Arial" charset="0"/>
            </a:endParaRPr>
          </a:p>
          <a:p>
            <a:r>
              <a:rPr lang="en-GB" sz="2000" kern="1200" dirty="0" smtClean="0">
                <a:latin typeface="Arial" charset="0"/>
              </a:rPr>
              <a:t>NIEN and System Operator Northern Ireland (SONI) have produced </a:t>
            </a:r>
            <a:r>
              <a:rPr lang="en-GB" sz="2000" kern="1200" dirty="0" smtClean="0">
                <a:latin typeface="Arial" charset="0"/>
                <a:hlinkClick r:id="rId5"/>
              </a:rPr>
              <a:t>draft implementation guidelines &amp; recommendation document</a:t>
            </a:r>
            <a:r>
              <a:rPr lang="en-GB" sz="2000" kern="1200" dirty="0" smtClean="0">
                <a:latin typeface="Arial" charset="0"/>
              </a:rPr>
              <a:t> subject to UR review</a:t>
            </a:r>
          </a:p>
          <a:p>
            <a:r>
              <a:rPr lang="en-GB" sz="2000" kern="1200" dirty="0" smtClean="0">
                <a:latin typeface="Arial" charset="0"/>
              </a:rPr>
              <a:t>Phase 1 rollout due by May 2016 for connections &gt;5MW</a:t>
            </a:r>
          </a:p>
          <a:p>
            <a:r>
              <a:rPr lang="en-GB" sz="2000" kern="1200" dirty="0" smtClean="0">
                <a:latin typeface="Arial" charset="0"/>
              </a:rPr>
              <a:t>Contestability Working Group established to support ongoing development of contestability</a:t>
            </a:r>
          </a:p>
          <a:p>
            <a:endParaRPr lang="en-GB" sz="1800" kern="0" dirty="0" smtClean="0"/>
          </a:p>
          <a:p>
            <a:endParaRPr lang="en-GB" sz="1800" kern="0" dirty="0" smtClean="0"/>
          </a:p>
          <a:p>
            <a:endParaRPr lang="en-GB" sz="1800" kern="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400141272"/>
              </p:ext>
            </p:extLst>
          </p:nvPr>
        </p:nvGraphicFramePr>
        <p:xfrm>
          <a:off x="4499992" y="1341438"/>
          <a:ext cx="4644007" cy="4119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9" name="Right Arrow 8"/>
          <p:cNvSpPr/>
          <p:nvPr/>
        </p:nvSpPr>
        <p:spPr>
          <a:xfrm>
            <a:off x="5436096" y="4509120"/>
            <a:ext cx="3600400" cy="576064"/>
          </a:xfrm>
          <a:prstGeom prst="rightArrow">
            <a:avLst/>
          </a:prstGeom>
          <a:solidFill>
            <a:srgbClr val="9BBB59">
              <a:lumMod val="75000"/>
            </a:srgbClr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Contestability Working Group</a:t>
            </a:r>
          </a:p>
        </p:txBody>
      </p:sp>
    </p:spTree>
    <p:extLst>
      <p:ext uri="{BB962C8B-B14F-4D97-AF65-F5344CB8AC3E}">
        <p14:creationId xmlns:p14="http://schemas.microsoft.com/office/powerpoint/2010/main" val="153678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09FA97-1A8D-4A6D-8638-37891DBAA53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en-GB">
              <a:solidFill>
                <a:prstClr val="white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087597"/>
              </p:ext>
            </p:extLst>
          </p:nvPr>
        </p:nvGraphicFramePr>
        <p:xfrm>
          <a:off x="631825" y="1341438"/>
          <a:ext cx="7900988" cy="474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31825" y="188640"/>
            <a:ext cx="5884391" cy="925785"/>
          </a:xfrm>
        </p:spPr>
        <p:txBody>
          <a:bodyPr/>
          <a:lstStyle/>
          <a:p>
            <a:r>
              <a:rPr lang="en-GB" sz="2500" dirty="0" smtClean="0">
                <a:latin typeface="+mn-lt"/>
              </a:rPr>
              <a:t>Connections- Regulated Asset Base (RAB)</a:t>
            </a:r>
            <a:endParaRPr lang="en-GB" sz="25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34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500" dirty="0" smtClean="0"/>
              <a:t>Brief Example of Connections </a:t>
            </a:r>
            <a:endParaRPr lang="en-GB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825" y="1341438"/>
            <a:ext cx="7900988" cy="4751858"/>
          </a:xfrm>
        </p:spPr>
        <p:txBody>
          <a:bodyPr/>
          <a:lstStyle/>
          <a:p>
            <a:r>
              <a:rPr lang="en-GB" sz="2000" b="1" dirty="0" smtClean="0"/>
              <a:t>Pre Contestability:</a:t>
            </a:r>
            <a:endParaRPr lang="en-GB" sz="2000" dirty="0"/>
          </a:p>
          <a:p>
            <a:r>
              <a:rPr lang="en-GB" sz="2000" dirty="0" smtClean="0"/>
              <a:t>NIEN provide a Quotation Estimate (QE)</a:t>
            </a:r>
            <a:endParaRPr lang="en-GB" sz="2000" dirty="0"/>
          </a:p>
          <a:p>
            <a:r>
              <a:rPr lang="en-GB" sz="2000" dirty="0" smtClean="0"/>
              <a:t>Actual Cost (AC) &gt;QE or &lt;QE</a:t>
            </a:r>
            <a:endParaRPr lang="en-GB" sz="2000" dirty="0"/>
          </a:p>
          <a:p>
            <a:r>
              <a:rPr lang="en-GB" sz="2000" dirty="0" smtClean="0"/>
              <a:t>Surplus/(Deficit) variance taken to the RAB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/>
              <a:t>Post </a:t>
            </a:r>
            <a:r>
              <a:rPr lang="en-GB" sz="2000" b="1" dirty="0" smtClean="0"/>
              <a:t>Contestability:</a:t>
            </a:r>
            <a:endParaRPr lang="en-GB" sz="2000" dirty="0"/>
          </a:p>
          <a:p>
            <a:r>
              <a:rPr lang="en-GB" sz="2000" dirty="0" smtClean="0"/>
              <a:t>Non contestable quote provided by NIEN </a:t>
            </a:r>
          </a:p>
          <a:p>
            <a:r>
              <a:rPr lang="en-GB" sz="2000" dirty="0" smtClean="0"/>
              <a:t>Contestable quote provided by NIEN or an accredited competitor</a:t>
            </a:r>
          </a:p>
          <a:p>
            <a:r>
              <a:rPr lang="en-GB" sz="2000" dirty="0" smtClean="0"/>
              <a:t>AC &gt;QE or &lt;QE</a:t>
            </a:r>
          </a:p>
          <a:p>
            <a:r>
              <a:rPr lang="en-GB" sz="2000" dirty="0" smtClean="0"/>
              <a:t>Surplus/(Deficit) variance is passed to the person who carries out the connection works</a:t>
            </a:r>
          </a:p>
          <a:p>
            <a:r>
              <a:rPr lang="en-GB" sz="2000" dirty="0" smtClean="0"/>
              <a:t>RAB for non-contestable works?</a:t>
            </a:r>
          </a:p>
          <a:p>
            <a:endParaRPr lang="en-GB" sz="20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09FA97-1A8D-4A6D-8638-37891DBAA53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45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09FA97-1A8D-4A6D-8638-37891DBAA53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31825" y="1341438"/>
            <a:ext cx="7900988" cy="5039890"/>
          </a:xfrm>
        </p:spPr>
        <p:txBody>
          <a:bodyPr/>
          <a:lstStyle/>
          <a:p>
            <a:r>
              <a:rPr lang="en-GB" sz="2000" b="1" u="sng" dirty="0" smtClean="0"/>
              <a:t>Current </a:t>
            </a:r>
            <a:r>
              <a:rPr lang="en-GB" sz="2000" b="1" u="sng" dirty="0"/>
              <a:t>position</a:t>
            </a:r>
            <a:r>
              <a:rPr lang="en-GB" sz="2000" b="1" u="sng" dirty="0" smtClean="0"/>
              <a:t>:</a:t>
            </a:r>
            <a:endParaRPr lang="en-GB" sz="2000" dirty="0"/>
          </a:p>
          <a:p>
            <a:r>
              <a:rPr lang="en-GB" sz="2000" dirty="0"/>
              <a:t>Housing site developers with 12 or </a:t>
            </a:r>
            <a:r>
              <a:rPr lang="en-GB" sz="2000" dirty="0" smtClean="0"/>
              <a:t>&gt; dwellings</a:t>
            </a:r>
          </a:p>
          <a:p>
            <a:r>
              <a:rPr lang="en-GB" sz="2000" dirty="0" smtClean="0"/>
              <a:t>NIEN Standard charge of £893 per dwelling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u="sng" dirty="0" smtClean="0"/>
              <a:t>Future </a:t>
            </a:r>
            <a:r>
              <a:rPr lang="en-GB" sz="2000" b="1" u="sng" dirty="0"/>
              <a:t>position:</a:t>
            </a:r>
            <a:endParaRPr lang="en-GB" sz="2000" dirty="0"/>
          </a:p>
          <a:p>
            <a:r>
              <a:rPr lang="en-GB" sz="2000" dirty="0" smtClean="0"/>
              <a:t>NIEN quote non contestable works</a:t>
            </a:r>
          </a:p>
          <a:p>
            <a:r>
              <a:rPr lang="en-GB" sz="2000" dirty="0" smtClean="0"/>
              <a:t>Contestability in place, each site priced individually?</a:t>
            </a:r>
          </a:p>
          <a:p>
            <a:r>
              <a:rPr lang="en-GB" sz="2000" dirty="0" smtClean="0"/>
              <a:t>Each site 100% chargeable based upon design?</a:t>
            </a:r>
          </a:p>
          <a:p>
            <a:pPr lvl="0"/>
            <a:r>
              <a:rPr lang="en-GB" sz="2000" dirty="0"/>
              <a:t>Level playing field</a:t>
            </a:r>
          </a:p>
          <a:p>
            <a:pPr lvl="0"/>
            <a:r>
              <a:rPr lang="en-GB" sz="2000" dirty="0"/>
              <a:t>Effective Competition</a:t>
            </a:r>
          </a:p>
          <a:p>
            <a:pPr lvl="0"/>
            <a:r>
              <a:rPr lang="en-GB" sz="2000" dirty="0" smtClean="0"/>
              <a:t>May increase </a:t>
            </a:r>
            <a:r>
              <a:rPr lang="en-GB" sz="2000" dirty="0"/>
              <a:t>innovation</a:t>
            </a:r>
          </a:p>
          <a:p>
            <a:pPr lvl="0"/>
            <a:r>
              <a:rPr lang="en-GB" sz="2000" dirty="0"/>
              <a:t>More choice for the customer which may lead to lower prices</a:t>
            </a:r>
          </a:p>
          <a:p>
            <a:pPr lvl="0"/>
            <a:r>
              <a:rPr lang="en-GB" sz="2000" dirty="0" smtClean="0"/>
              <a:t>May improve </a:t>
            </a:r>
            <a:r>
              <a:rPr lang="en-GB" sz="2000" dirty="0"/>
              <a:t>connection times</a:t>
            </a:r>
          </a:p>
          <a:p>
            <a:pPr>
              <a:buNone/>
            </a:pPr>
            <a:endParaRPr lang="en-GB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500" dirty="0" smtClean="0"/>
              <a:t>Housing Sites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409933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6505575" cy="709761"/>
          </a:xfrm>
        </p:spPr>
        <p:txBody>
          <a:bodyPr/>
          <a:lstStyle/>
          <a:p>
            <a:r>
              <a:rPr lang="en-GB" dirty="0" smtClean="0"/>
              <a:t>Brief Example of Housing Site Connections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825" y="1341438"/>
            <a:ext cx="7900988" cy="4535834"/>
          </a:xfrm>
        </p:spPr>
        <p:txBody>
          <a:bodyPr/>
          <a:lstStyle/>
          <a:p>
            <a:r>
              <a:rPr lang="en-GB" sz="2000" b="1" dirty="0" smtClean="0"/>
              <a:t>Pre Contestability</a:t>
            </a:r>
            <a:r>
              <a:rPr lang="en-GB" sz="2000" dirty="0"/>
              <a:t> </a:t>
            </a:r>
          </a:p>
          <a:p>
            <a:r>
              <a:rPr lang="en-GB" sz="2000" dirty="0" smtClean="0"/>
              <a:t>NIEN provide a standard charge, £893 per dwelling</a:t>
            </a:r>
            <a:endParaRPr lang="en-GB" sz="2000" dirty="0"/>
          </a:p>
          <a:p>
            <a:r>
              <a:rPr lang="en-GB" sz="2000" dirty="0"/>
              <a:t>AC</a:t>
            </a:r>
            <a:r>
              <a:rPr lang="en-GB" sz="2000" dirty="0" smtClean="0"/>
              <a:t>=&lt; or &gt; than unit cost provided</a:t>
            </a:r>
          </a:p>
          <a:p>
            <a:r>
              <a:rPr lang="en-GB" sz="2000" dirty="0"/>
              <a:t>Surplus/(Deficit) variance taken to the </a:t>
            </a:r>
            <a:r>
              <a:rPr lang="en-GB" sz="2000" dirty="0" smtClean="0"/>
              <a:t>RAB</a:t>
            </a:r>
          </a:p>
          <a:p>
            <a:r>
              <a:rPr lang="en-GB" sz="2000" dirty="0" smtClean="0"/>
              <a:t>Outturn used to create unit cost for the following year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b="1" dirty="0" smtClean="0"/>
              <a:t>Post Contestability</a:t>
            </a:r>
          </a:p>
          <a:p>
            <a:r>
              <a:rPr lang="en-GB" sz="2000" dirty="0" smtClean="0"/>
              <a:t>Non contestable works quoted by NIEN</a:t>
            </a:r>
            <a:endParaRPr lang="en-GB" sz="2000" dirty="0"/>
          </a:p>
          <a:p>
            <a:r>
              <a:rPr lang="en-GB" sz="2000" dirty="0" smtClean="0"/>
              <a:t>Contestable works quoted by NIEN or an accredited competitor</a:t>
            </a:r>
            <a:endParaRPr lang="en-GB" sz="2000" dirty="0"/>
          </a:p>
          <a:p>
            <a:r>
              <a:rPr lang="en-GB" sz="2000" dirty="0" smtClean="0"/>
              <a:t>AC= &gt; </a:t>
            </a:r>
            <a:r>
              <a:rPr lang="en-GB" sz="2000" dirty="0"/>
              <a:t>or </a:t>
            </a:r>
            <a:r>
              <a:rPr lang="en-GB" sz="2000" dirty="0" smtClean="0"/>
              <a:t>&lt; than QE</a:t>
            </a:r>
            <a:endParaRPr lang="en-GB" sz="2000" dirty="0"/>
          </a:p>
          <a:p>
            <a:r>
              <a:rPr lang="en-GB" sz="2000" dirty="0" smtClean="0"/>
              <a:t>Surplus/(Deficit) variance breaks away from the RAB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09FA97-1A8D-4A6D-8638-37891DBAA53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63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500" dirty="0" smtClean="0"/>
              <a:t>Next steps</a:t>
            </a:r>
            <a:endParaRPr lang="en-GB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825" y="1341438"/>
            <a:ext cx="4228207" cy="4749800"/>
          </a:xfrm>
        </p:spPr>
        <p:txBody>
          <a:bodyPr/>
          <a:lstStyle/>
          <a:p>
            <a:pPr>
              <a:buNone/>
            </a:pPr>
            <a:endParaRPr lang="en-GB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1">
              <a:buNone/>
            </a:pPr>
            <a:endParaRPr lang="en-GB" dirty="0" smtClean="0"/>
          </a:p>
          <a:p>
            <a:pPr marL="361950" lvl="1" indent="-361950">
              <a:buNone/>
            </a:pP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09FA97-1A8D-4A6D-8638-37891DBAA53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GB">
              <a:solidFill>
                <a:prstClr val="white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057980800"/>
              </p:ext>
            </p:extLst>
          </p:nvPr>
        </p:nvGraphicFramePr>
        <p:xfrm>
          <a:off x="539552" y="1412776"/>
          <a:ext cx="842493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3676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owerpoint">
  <a:themeElements>
    <a:clrScheme name="Custom 1">
      <a:dk1>
        <a:sysClr val="windowText" lastClr="000000"/>
      </a:dk1>
      <a:lt1>
        <a:sysClr val="window" lastClr="FFFFFF"/>
      </a:lt1>
      <a:dk2>
        <a:srgbClr val="006600"/>
      </a:dk2>
      <a:lt2>
        <a:srgbClr val="669900"/>
      </a:lt2>
      <a:accent1>
        <a:srgbClr val="99FFCC"/>
      </a:accent1>
      <a:accent2>
        <a:srgbClr val="006699"/>
      </a:accent2>
      <a:accent3>
        <a:srgbClr val="17365D"/>
      </a:accent3>
      <a:accent4>
        <a:srgbClr val="F20000"/>
      </a:accent4>
      <a:accent5>
        <a:srgbClr val="A50021"/>
      </a:accent5>
      <a:accent6>
        <a:srgbClr val="66006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6600"/>
        </a:dk2>
        <a:lt2>
          <a:srgbClr val="666666"/>
        </a:lt2>
        <a:accent1>
          <a:srgbClr val="993300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E7B98A"/>
        </a:accent6>
        <a:hlink>
          <a:srgbClr val="0000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FF6600"/>
        </a:dk2>
        <a:lt2>
          <a:srgbClr val="666666"/>
        </a:lt2>
        <a:accent1>
          <a:srgbClr val="993300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E7B98A"/>
        </a:accent6>
        <a:hlink>
          <a:srgbClr val="000000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owerpoint">
  <a:themeElements>
    <a:clrScheme name="Custom 1">
      <a:dk1>
        <a:sysClr val="windowText" lastClr="000000"/>
      </a:dk1>
      <a:lt1>
        <a:sysClr val="window" lastClr="FFFFFF"/>
      </a:lt1>
      <a:dk2>
        <a:srgbClr val="006600"/>
      </a:dk2>
      <a:lt2>
        <a:srgbClr val="669900"/>
      </a:lt2>
      <a:accent1>
        <a:srgbClr val="99FFCC"/>
      </a:accent1>
      <a:accent2>
        <a:srgbClr val="006699"/>
      </a:accent2>
      <a:accent3>
        <a:srgbClr val="17365D"/>
      </a:accent3>
      <a:accent4>
        <a:srgbClr val="F20000"/>
      </a:accent4>
      <a:accent5>
        <a:srgbClr val="A50021"/>
      </a:accent5>
      <a:accent6>
        <a:srgbClr val="66006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FF6600"/>
        </a:dk2>
        <a:lt2>
          <a:srgbClr val="666666"/>
        </a:lt2>
        <a:accent1>
          <a:srgbClr val="993300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E7B98A"/>
        </a:accent6>
        <a:hlink>
          <a:srgbClr val="0000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FF6600"/>
        </a:dk2>
        <a:lt2>
          <a:srgbClr val="666666"/>
        </a:lt2>
        <a:accent1>
          <a:srgbClr val="993300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CAADAA"/>
        </a:accent5>
        <a:accent6>
          <a:srgbClr val="E7B98A"/>
        </a:accent6>
        <a:hlink>
          <a:srgbClr val="000000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1566</TotalTime>
  <Words>333</Words>
  <Application>Microsoft Office PowerPoint</Application>
  <PresentationFormat>On-screen Show (4:3)</PresentationFormat>
  <Paragraphs>90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Powerpoint</vt:lpstr>
      <vt:lpstr>1_Powerpoint</vt:lpstr>
      <vt:lpstr>  Contestability for Distribution Connections   </vt:lpstr>
      <vt:lpstr>Contestability summary to date</vt:lpstr>
      <vt:lpstr>Connections- Regulated Asset Base (RAB)</vt:lpstr>
      <vt:lpstr>Brief Example of Connections </vt:lpstr>
      <vt:lpstr>Housing Sites</vt:lpstr>
      <vt:lpstr>Brief Example of Housing Site Connections </vt:lpstr>
      <vt:lpstr>Next steps</vt:lpstr>
    </vt:vector>
  </TitlesOfParts>
  <Company>NICS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Contestability-Next Steps….</dc:title>
  <dc:creator>Naoimh McGovern</dc:creator>
  <cp:lastModifiedBy>Naoimh McGovern</cp:lastModifiedBy>
  <cp:revision>72</cp:revision>
  <cp:lastPrinted>2016-02-11T09:05:45Z</cp:lastPrinted>
  <dcterms:created xsi:type="dcterms:W3CDTF">2016-01-14T16:21:03Z</dcterms:created>
  <dcterms:modified xsi:type="dcterms:W3CDTF">2016-02-11T09:10:16Z</dcterms:modified>
</cp:coreProperties>
</file>